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7"/>
  </p:notesMasterIdLst>
  <p:sldIdLst>
    <p:sldId id="256" r:id="rId2"/>
    <p:sldId id="257" r:id="rId3"/>
    <p:sldId id="260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2" r:id="rId22"/>
    <p:sldId id="323" r:id="rId23"/>
    <p:sldId id="324" r:id="rId24"/>
    <p:sldId id="325" r:id="rId25"/>
    <p:sldId id="326" r:id="rId2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8"/>
    </p:embeddedFont>
    <p:embeddedFont>
      <p:font typeface="Maven Pro" panose="020B0604020202020204" charset="0"/>
      <p:regular r:id="rId29"/>
      <p:bold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  <p:embeddedFont>
      <p:font typeface="Titillium Web" panose="00000500000000000000" pitchFamily="2" charset="0"/>
      <p:regular r:id="rId35"/>
      <p:bold r:id="rId36"/>
      <p:italic r:id="rId37"/>
      <p:boldItalic r:id="rId38"/>
    </p:embeddedFont>
    <p:embeddedFont>
      <p:font typeface="Titillium Web SemiBold" panose="000007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A4303-4C54-406A-A44D-833052832F0D}">
  <a:tblStyle styleId="{ED0A4303-4C54-406A-A44D-833052832F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9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d0028998ca_0_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d0028998ca_0_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d0028998ca_0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d0028998ca_0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>
          <a:extLst>
            <a:ext uri="{FF2B5EF4-FFF2-40B4-BE49-F238E27FC236}">
              <a16:creationId xmlns:a16="http://schemas.microsoft.com/office/drawing/2014/main" id="{C8656E5F-CE40-0F7D-C58B-3EE051D5F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d0028998ca_0_980:notes">
            <a:extLst>
              <a:ext uri="{FF2B5EF4-FFF2-40B4-BE49-F238E27FC236}">
                <a16:creationId xmlns:a16="http://schemas.microsoft.com/office/drawing/2014/main" id="{96BC9109-A03C-250C-F15B-3772A5E415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d0028998ca_0_980:notes">
            <a:extLst>
              <a:ext uri="{FF2B5EF4-FFF2-40B4-BE49-F238E27FC236}">
                <a16:creationId xmlns:a16="http://schemas.microsoft.com/office/drawing/2014/main" id="{CAF71B3E-343D-147C-11E6-5F9746B992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083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>
          <a:extLst>
            <a:ext uri="{FF2B5EF4-FFF2-40B4-BE49-F238E27FC236}">
              <a16:creationId xmlns:a16="http://schemas.microsoft.com/office/drawing/2014/main" id="{C92CAEAC-A2C8-0652-E362-EEDD693FA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d0028998ca_0_980:notes">
            <a:extLst>
              <a:ext uri="{FF2B5EF4-FFF2-40B4-BE49-F238E27FC236}">
                <a16:creationId xmlns:a16="http://schemas.microsoft.com/office/drawing/2014/main" id="{E7329B63-2B5A-15F2-65B9-A7C14A2BB8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d0028998ca_0_980:notes">
            <a:extLst>
              <a:ext uri="{FF2B5EF4-FFF2-40B4-BE49-F238E27FC236}">
                <a16:creationId xmlns:a16="http://schemas.microsoft.com/office/drawing/2014/main" id="{C8A50033-6686-467E-7934-7A6E433AB0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048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>
          <a:extLst>
            <a:ext uri="{FF2B5EF4-FFF2-40B4-BE49-F238E27FC236}">
              <a16:creationId xmlns:a16="http://schemas.microsoft.com/office/drawing/2014/main" id="{F56F1630-36D1-D765-43EA-EDD2257D0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d0028998ca_0_980:notes">
            <a:extLst>
              <a:ext uri="{FF2B5EF4-FFF2-40B4-BE49-F238E27FC236}">
                <a16:creationId xmlns:a16="http://schemas.microsoft.com/office/drawing/2014/main" id="{BE39C5F6-B755-E063-4FAF-F7365D5EFA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d0028998ca_0_980:notes">
            <a:extLst>
              <a:ext uri="{FF2B5EF4-FFF2-40B4-BE49-F238E27FC236}">
                <a16:creationId xmlns:a16="http://schemas.microsoft.com/office/drawing/2014/main" id="{4B8CD3CA-3C3F-F276-178F-4640615554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424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>
          <a:extLst>
            <a:ext uri="{FF2B5EF4-FFF2-40B4-BE49-F238E27FC236}">
              <a16:creationId xmlns:a16="http://schemas.microsoft.com/office/drawing/2014/main" id="{CD8C124C-373F-1869-2618-5B46CE9B7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d0028998ca_0_980:notes">
            <a:extLst>
              <a:ext uri="{FF2B5EF4-FFF2-40B4-BE49-F238E27FC236}">
                <a16:creationId xmlns:a16="http://schemas.microsoft.com/office/drawing/2014/main" id="{D62D65E0-F5BC-CFA6-94AF-8D6116615E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d0028998ca_0_980:notes">
            <a:extLst>
              <a:ext uri="{FF2B5EF4-FFF2-40B4-BE49-F238E27FC236}">
                <a16:creationId xmlns:a16="http://schemas.microsoft.com/office/drawing/2014/main" id="{FB759D7C-9D5C-0B41-C00A-B8965658F9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654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6">
          <a:extLst>
            <a:ext uri="{FF2B5EF4-FFF2-40B4-BE49-F238E27FC236}">
              <a16:creationId xmlns:a16="http://schemas.microsoft.com/office/drawing/2014/main" id="{9480F493-A868-155C-A9E1-4DE58AB42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g10a878d9fc0_0_28721:notes">
            <a:extLst>
              <a:ext uri="{FF2B5EF4-FFF2-40B4-BE49-F238E27FC236}">
                <a16:creationId xmlns:a16="http://schemas.microsoft.com/office/drawing/2014/main" id="{83973C71-0C1A-B6E7-0D81-D8A47E98B3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" name="Google Shape;3008;g10a878d9fc0_0_28721:notes">
            <a:extLst>
              <a:ext uri="{FF2B5EF4-FFF2-40B4-BE49-F238E27FC236}">
                <a16:creationId xmlns:a16="http://schemas.microsoft.com/office/drawing/2014/main" id="{27FB5CAD-41F9-01EC-E5D3-282791BBC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717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32176" y="1334150"/>
            <a:ext cx="4669200" cy="24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32175" y="3851900"/>
            <a:ext cx="4305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-11775"/>
            <a:ext cx="0" cy="11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73960" y="-428619"/>
            <a:ext cx="9716215" cy="5085014"/>
            <a:chOff x="-373960" y="-428619"/>
            <a:chExt cx="9716215" cy="5085014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373960" y="-428619"/>
              <a:ext cx="9716215" cy="5085014"/>
              <a:chOff x="-373960" y="-428619"/>
              <a:chExt cx="9716215" cy="508501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114423" y="4233915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extrusionOk="0">
                    <a:moveTo>
                      <a:pt x="1710" y="0"/>
                    </a:moveTo>
                    <a:cubicBezTo>
                      <a:pt x="788" y="0"/>
                      <a:pt x="1" y="760"/>
                      <a:pt x="1" y="1709"/>
                    </a:cubicBezTo>
                    <a:cubicBezTo>
                      <a:pt x="1" y="2658"/>
                      <a:pt x="788" y="3391"/>
                      <a:pt x="1710" y="3391"/>
                    </a:cubicBezTo>
                    <a:cubicBezTo>
                      <a:pt x="2632" y="3391"/>
                      <a:pt x="3391" y="2658"/>
                      <a:pt x="3391" y="1709"/>
                    </a:cubicBezTo>
                    <a:cubicBezTo>
                      <a:pt x="3391" y="787"/>
                      <a:pt x="2659" y="0"/>
                      <a:pt x="17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-373960" y="2754902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extrusionOk="0">
                    <a:moveTo>
                      <a:pt x="1709" y="0"/>
                    </a:moveTo>
                    <a:cubicBezTo>
                      <a:pt x="787" y="0"/>
                      <a:pt x="1" y="732"/>
                      <a:pt x="1" y="1682"/>
                    </a:cubicBezTo>
                    <a:cubicBezTo>
                      <a:pt x="1" y="2615"/>
                      <a:pt x="735" y="3391"/>
                      <a:pt x="1662" y="3391"/>
                    </a:cubicBezTo>
                    <a:cubicBezTo>
                      <a:pt x="1678" y="3391"/>
                      <a:pt x="1693" y="3391"/>
                      <a:pt x="1709" y="3391"/>
                    </a:cubicBezTo>
                    <a:cubicBezTo>
                      <a:pt x="2632" y="3391"/>
                      <a:pt x="3391" y="2631"/>
                      <a:pt x="3391" y="1682"/>
                    </a:cubicBezTo>
                    <a:cubicBezTo>
                      <a:pt x="3391" y="787"/>
                      <a:pt x="2659" y="0"/>
                      <a:pt x="17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93863" y="2080097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extrusionOk="0">
                    <a:moveTo>
                      <a:pt x="1710" y="1"/>
                    </a:moveTo>
                    <a:cubicBezTo>
                      <a:pt x="787" y="1"/>
                      <a:pt x="1" y="733"/>
                      <a:pt x="1" y="1682"/>
                    </a:cubicBezTo>
                    <a:cubicBezTo>
                      <a:pt x="1" y="2642"/>
                      <a:pt x="760" y="3392"/>
                      <a:pt x="1662" y="3392"/>
                    </a:cubicBezTo>
                    <a:cubicBezTo>
                      <a:pt x="1678" y="3392"/>
                      <a:pt x="1694" y="3391"/>
                      <a:pt x="1710" y="3391"/>
                    </a:cubicBezTo>
                    <a:cubicBezTo>
                      <a:pt x="2605" y="3391"/>
                      <a:pt x="3391" y="2659"/>
                      <a:pt x="3391" y="1682"/>
                    </a:cubicBezTo>
                    <a:cubicBezTo>
                      <a:pt x="3391" y="787"/>
                      <a:pt x="2659" y="1"/>
                      <a:pt x="1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34216" y="2950237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0" y="1683"/>
                    </a:moveTo>
                    <a:cubicBezTo>
                      <a:pt x="0" y="733"/>
                      <a:pt x="787" y="1"/>
                      <a:pt x="1709" y="1"/>
                    </a:cubicBezTo>
                    <a:cubicBezTo>
                      <a:pt x="2659" y="1"/>
                      <a:pt x="3391" y="787"/>
                      <a:pt x="3391" y="1683"/>
                    </a:cubicBezTo>
                    <a:cubicBezTo>
                      <a:pt x="3391" y="2605"/>
                      <a:pt x="2631" y="3391"/>
                      <a:pt x="1709" y="3391"/>
                    </a:cubicBezTo>
                    <a:cubicBezTo>
                      <a:pt x="787" y="3391"/>
                      <a:pt x="0" y="2632"/>
                      <a:pt x="0" y="1683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34216" y="2730474"/>
                <a:ext cx="101764" cy="10260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419" fill="none" extrusionOk="0">
                    <a:moveTo>
                      <a:pt x="0" y="1682"/>
                    </a:moveTo>
                    <a:cubicBezTo>
                      <a:pt x="0" y="733"/>
                      <a:pt x="787" y="0"/>
                      <a:pt x="1709" y="0"/>
                    </a:cubicBezTo>
                    <a:cubicBezTo>
                      <a:pt x="2659" y="0"/>
                      <a:pt x="3391" y="787"/>
                      <a:pt x="3391" y="1682"/>
                    </a:cubicBezTo>
                    <a:cubicBezTo>
                      <a:pt x="3391" y="2631"/>
                      <a:pt x="2631" y="3391"/>
                      <a:pt x="1709" y="3391"/>
                    </a:cubicBezTo>
                    <a:cubicBezTo>
                      <a:pt x="787" y="3418"/>
                      <a:pt x="0" y="2631"/>
                      <a:pt x="0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-373960" y="3148873"/>
                <a:ext cx="101794" cy="10257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418" fill="none" extrusionOk="0">
                    <a:moveTo>
                      <a:pt x="1" y="1682"/>
                    </a:moveTo>
                    <a:cubicBezTo>
                      <a:pt x="1" y="732"/>
                      <a:pt x="787" y="0"/>
                      <a:pt x="1709" y="0"/>
                    </a:cubicBezTo>
                    <a:cubicBezTo>
                      <a:pt x="2659" y="0"/>
                      <a:pt x="3391" y="760"/>
                      <a:pt x="3391" y="1682"/>
                    </a:cubicBezTo>
                    <a:cubicBezTo>
                      <a:pt x="3391" y="2604"/>
                      <a:pt x="2632" y="3391"/>
                      <a:pt x="1709" y="3391"/>
                    </a:cubicBezTo>
                    <a:cubicBezTo>
                      <a:pt x="760" y="3418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-137901" y="2002761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fill="none" extrusionOk="0">
                    <a:moveTo>
                      <a:pt x="1" y="1710"/>
                    </a:moveTo>
                    <a:cubicBezTo>
                      <a:pt x="1" y="760"/>
                      <a:pt x="787" y="1"/>
                      <a:pt x="1709" y="1"/>
                    </a:cubicBezTo>
                    <a:cubicBezTo>
                      <a:pt x="2659" y="1"/>
                      <a:pt x="3391" y="787"/>
                      <a:pt x="3391" y="1710"/>
                    </a:cubicBezTo>
                    <a:cubicBezTo>
                      <a:pt x="3391" y="2659"/>
                      <a:pt x="2632" y="3391"/>
                      <a:pt x="1709" y="3391"/>
                    </a:cubicBezTo>
                    <a:cubicBezTo>
                      <a:pt x="760" y="3391"/>
                      <a:pt x="1" y="2659"/>
                      <a:pt x="1" y="171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76530" y="1367059"/>
                <a:ext cx="5050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2" fill="none" extrusionOk="0">
                    <a:moveTo>
                      <a:pt x="1" y="841"/>
                    </a:moveTo>
                    <a:cubicBezTo>
                      <a:pt x="1" y="380"/>
                      <a:pt x="353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408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40472" y="4439843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1" y="841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408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-235584" y="2898139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1" y="842"/>
                    </a:moveTo>
                    <a:cubicBezTo>
                      <a:pt x="1" y="381"/>
                      <a:pt x="380" y="1"/>
                      <a:pt x="869" y="1"/>
                    </a:cubicBezTo>
                    <a:cubicBezTo>
                      <a:pt x="1330" y="1"/>
                      <a:pt x="1709" y="381"/>
                      <a:pt x="1709" y="842"/>
                    </a:cubicBezTo>
                    <a:cubicBezTo>
                      <a:pt x="1709" y="1330"/>
                      <a:pt x="1330" y="1710"/>
                      <a:pt x="869" y="1710"/>
                    </a:cubicBezTo>
                    <a:cubicBezTo>
                      <a:pt x="380" y="1710"/>
                      <a:pt x="1" y="1330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20722" y="2235579"/>
                <a:ext cx="5050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09" fill="none" extrusionOk="0">
                    <a:moveTo>
                      <a:pt x="1" y="868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68"/>
                    </a:cubicBezTo>
                    <a:cubicBezTo>
                      <a:pt x="1683" y="1329"/>
                      <a:pt x="1303" y="1709"/>
                      <a:pt x="842" y="1709"/>
                    </a:cubicBezTo>
                    <a:cubicBezTo>
                      <a:pt x="354" y="1709"/>
                      <a:pt x="1" y="1329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20722" y="2506629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1" y="841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354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-44300" y="2653138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1" y="842"/>
                    </a:moveTo>
                    <a:cubicBezTo>
                      <a:pt x="1" y="380"/>
                      <a:pt x="381" y="1"/>
                      <a:pt x="869" y="1"/>
                    </a:cubicBezTo>
                    <a:cubicBezTo>
                      <a:pt x="1330" y="1"/>
                      <a:pt x="1710" y="380"/>
                      <a:pt x="1710" y="842"/>
                    </a:cubicBezTo>
                    <a:cubicBezTo>
                      <a:pt x="1710" y="1330"/>
                      <a:pt x="1330" y="1682"/>
                      <a:pt x="869" y="1682"/>
                    </a:cubicBezTo>
                    <a:cubicBezTo>
                      <a:pt x="381" y="1682"/>
                      <a:pt x="1" y="1330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-1146" y="17707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682" y="380"/>
                      <a:pt x="1682" y="841"/>
                    </a:cubicBezTo>
                    <a:cubicBezTo>
                      <a:pt x="1682" y="1330"/>
                      <a:pt x="1329" y="1709"/>
                      <a:pt x="841" y="1709"/>
                    </a:cubicBezTo>
                    <a:cubicBezTo>
                      <a:pt x="380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2109" y="17707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02" y="0"/>
                      <a:pt x="1682" y="380"/>
                      <a:pt x="1682" y="841"/>
                    </a:cubicBezTo>
                    <a:cubicBezTo>
                      <a:pt x="1682" y="1330"/>
                      <a:pt x="1330" y="1709"/>
                      <a:pt x="841" y="1709"/>
                    </a:cubicBezTo>
                    <a:cubicBezTo>
                      <a:pt x="353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-111852" y="17707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extrusionOk="0">
                    <a:moveTo>
                      <a:pt x="841" y="0"/>
                    </a:moveTo>
                    <a:cubicBezTo>
                      <a:pt x="353" y="0"/>
                      <a:pt x="1" y="380"/>
                      <a:pt x="1" y="841"/>
                    </a:cubicBezTo>
                    <a:cubicBezTo>
                      <a:pt x="1" y="1330"/>
                      <a:pt x="353" y="1709"/>
                      <a:pt x="841" y="1709"/>
                    </a:cubicBezTo>
                    <a:cubicBezTo>
                      <a:pt x="1302" y="1709"/>
                      <a:pt x="1682" y="1330"/>
                      <a:pt x="1682" y="841"/>
                    </a:cubicBezTo>
                    <a:cubicBezTo>
                      <a:pt x="1682" y="380"/>
                      <a:pt x="1302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76530" y="1244949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extrusionOk="0">
                    <a:moveTo>
                      <a:pt x="842" y="1"/>
                    </a:moveTo>
                    <a:cubicBezTo>
                      <a:pt x="353" y="1"/>
                      <a:pt x="1" y="380"/>
                      <a:pt x="1" y="841"/>
                    </a:cubicBezTo>
                    <a:cubicBezTo>
                      <a:pt x="1" y="1330"/>
                      <a:pt x="408" y="1682"/>
                      <a:pt x="842" y="1682"/>
                    </a:cubicBezTo>
                    <a:cubicBezTo>
                      <a:pt x="1303" y="1682"/>
                      <a:pt x="1683" y="1330"/>
                      <a:pt x="1683" y="841"/>
                    </a:cubicBezTo>
                    <a:cubicBezTo>
                      <a:pt x="1683" y="380"/>
                      <a:pt x="1303" y="1"/>
                      <a:pt x="8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76530" y="1122028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42"/>
                    </a:moveTo>
                    <a:cubicBezTo>
                      <a:pt x="1" y="353"/>
                      <a:pt x="353" y="1"/>
                      <a:pt x="842" y="1"/>
                    </a:cubicBezTo>
                    <a:cubicBezTo>
                      <a:pt x="1303" y="1"/>
                      <a:pt x="1683" y="353"/>
                      <a:pt x="1683" y="842"/>
                    </a:cubicBezTo>
                    <a:cubicBezTo>
                      <a:pt x="1683" y="1303"/>
                      <a:pt x="1303" y="1682"/>
                      <a:pt x="842" y="1682"/>
                    </a:cubicBezTo>
                    <a:cubicBezTo>
                      <a:pt x="408" y="1710"/>
                      <a:pt x="1" y="1303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50625" y="1122028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0" y="842"/>
                    </a:moveTo>
                    <a:cubicBezTo>
                      <a:pt x="0" y="353"/>
                      <a:pt x="380" y="1"/>
                      <a:pt x="841" y="1"/>
                    </a:cubicBezTo>
                    <a:cubicBezTo>
                      <a:pt x="1329" y="1"/>
                      <a:pt x="1682" y="353"/>
                      <a:pt x="1682" y="842"/>
                    </a:cubicBezTo>
                    <a:cubicBezTo>
                      <a:pt x="1682" y="1303"/>
                      <a:pt x="1329" y="1682"/>
                      <a:pt x="841" y="1682"/>
                    </a:cubicBezTo>
                    <a:cubicBezTo>
                      <a:pt x="380" y="1710"/>
                      <a:pt x="0" y="1303"/>
                      <a:pt x="0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204643" y="993435"/>
                <a:ext cx="10176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1" fill="none" extrusionOk="0">
                    <a:moveTo>
                      <a:pt x="3391" y="1709"/>
                    </a:moveTo>
                    <a:cubicBezTo>
                      <a:pt x="3391" y="2631"/>
                      <a:pt x="2631" y="3391"/>
                      <a:pt x="1682" y="3391"/>
                    </a:cubicBezTo>
                    <a:cubicBezTo>
                      <a:pt x="760" y="3391"/>
                      <a:pt x="0" y="2631"/>
                      <a:pt x="0" y="1709"/>
                    </a:cubicBezTo>
                    <a:cubicBezTo>
                      <a:pt x="0" y="760"/>
                      <a:pt x="760" y="0"/>
                      <a:pt x="1682" y="0"/>
                    </a:cubicBezTo>
                    <a:cubicBezTo>
                      <a:pt x="2631" y="0"/>
                      <a:pt x="3391" y="760"/>
                      <a:pt x="3391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186727" y="1265295"/>
                <a:ext cx="5128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3" fill="none" extrusionOk="0">
                    <a:moveTo>
                      <a:pt x="0" y="841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29" y="1"/>
                      <a:pt x="1709" y="380"/>
                      <a:pt x="1709" y="841"/>
                    </a:cubicBezTo>
                    <a:cubicBezTo>
                      <a:pt x="1709" y="1330"/>
                      <a:pt x="1329" y="1682"/>
                      <a:pt x="868" y="1682"/>
                    </a:cubicBezTo>
                    <a:cubicBezTo>
                      <a:pt x="380" y="1682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4886" y="1822071"/>
                <a:ext cx="71664" cy="2254771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75134" fill="none" extrusionOk="0">
                    <a:moveTo>
                      <a:pt x="2388" y="75133"/>
                    </a:moveTo>
                    <a:lnTo>
                      <a:pt x="2388" y="18200"/>
                    </a:lnTo>
                    <a:lnTo>
                      <a:pt x="1" y="15813"/>
                    </a:ln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14423" y="407762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682"/>
                    </a:moveTo>
                    <a:cubicBezTo>
                      <a:pt x="1" y="733"/>
                      <a:pt x="788" y="0"/>
                      <a:pt x="1710" y="0"/>
                    </a:cubicBezTo>
                    <a:cubicBezTo>
                      <a:pt x="2659" y="0"/>
                      <a:pt x="3391" y="787"/>
                      <a:pt x="3391" y="1682"/>
                    </a:cubicBezTo>
                    <a:cubicBezTo>
                      <a:pt x="3391" y="2631"/>
                      <a:pt x="2632" y="3391"/>
                      <a:pt x="1710" y="3391"/>
                    </a:cubicBezTo>
                    <a:cubicBezTo>
                      <a:pt x="788" y="3391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18251" y="1819610"/>
                <a:ext cx="104225" cy="2026065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67513" fill="none" extrusionOk="0">
                    <a:moveTo>
                      <a:pt x="1" y="67512"/>
                    </a:moveTo>
                    <a:lnTo>
                      <a:pt x="3473" y="64013"/>
                    </a:lnTo>
                    <a:lnTo>
                      <a:pt x="3473" y="19910"/>
                    </a:lnTo>
                    <a:lnTo>
                      <a:pt x="1411" y="17821"/>
                    </a:lnTo>
                    <a:lnTo>
                      <a:pt x="1411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74796" y="1172504"/>
                <a:ext cx="201067" cy="3163174"/>
              </a:xfrm>
              <a:custGeom>
                <a:avLst/>
                <a:gdLst/>
                <a:ahLst/>
                <a:cxnLst/>
                <a:rect l="l" t="t" r="r" b="b"/>
                <a:pathLst>
                  <a:path w="6700" h="105404" fill="none" extrusionOk="0">
                    <a:moveTo>
                      <a:pt x="3716" y="105404"/>
                    </a:moveTo>
                    <a:lnTo>
                      <a:pt x="3716" y="82972"/>
                    </a:lnTo>
                    <a:lnTo>
                      <a:pt x="0" y="79229"/>
                    </a:lnTo>
                    <a:lnTo>
                      <a:pt x="0" y="40117"/>
                    </a:lnTo>
                    <a:lnTo>
                      <a:pt x="6700" y="33390"/>
                    </a:lnTo>
                    <a:lnTo>
                      <a:pt x="670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334216" y="4337269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0" y="1682"/>
                    </a:moveTo>
                    <a:cubicBezTo>
                      <a:pt x="0" y="733"/>
                      <a:pt x="787" y="1"/>
                      <a:pt x="1709" y="1"/>
                    </a:cubicBezTo>
                    <a:cubicBezTo>
                      <a:pt x="2659" y="1"/>
                      <a:pt x="3391" y="760"/>
                      <a:pt x="3391" y="1682"/>
                    </a:cubicBezTo>
                    <a:cubicBezTo>
                      <a:pt x="3391" y="2632"/>
                      <a:pt x="2631" y="3391"/>
                      <a:pt x="1709" y="3391"/>
                    </a:cubicBezTo>
                    <a:cubicBezTo>
                      <a:pt x="787" y="3391"/>
                      <a:pt x="0" y="2632"/>
                      <a:pt x="0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84993" y="356970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709"/>
                    </a:moveTo>
                    <a:cubicBezTo>
                      <a:pt x="1" y="760"/>
                      <a:pt x="787" y="0"/>
                      <a:pt x="1709" y="0"/>
                    </a:cubicBezTo>
                    <a:cubicBezTo>
                      <a:pt x="2659" y="0"/>
                      <a:pt x="3391" y="787"/>
                      <a:pt x="3391" y="1709"/>
                    </a:cubicBezTo>
                    <a:cubicBezTo>
                      <a:pt x="3391" y="2658"/>
                      <a:pt x="2632" y="3391"/>
                      <a:pt x="1709" y="3391"/>
                    </a:cubicBezTo>
                    <a:cubicBezTo>
                      <a:pt x="787" y="3391"/>
                      <a:pt x="1" y="2658"/>
                      <a:pt x="1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66267" y="3841564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30" y="0"/>
                      <a:pt x="1682" y="380"/>
                      <a:pt x="1682" y="841"/>
                    </a:cubicBezTo>
                    <a:cubicBezTo>
                      <a:pt x="1682" y="1329"/>
                      <a:pt x="1330" y="1682"/>
                      <a:pt x="841" y="1682"/>
                    </a:cubicBezTo>
                    <a:cubicBezTo>
                      <a:pt x="380" y="1682"/>
                      <a:pt x="0" y="1329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265684" y="1546129"/>
                <a:ext cx="232818" cy="2022764"/>
              </a:xfrm>
              <a:custGeom>
                <a:avLst/>
                <a:gdLst/>
                <a:ahLst/>
                <a:cxnLst/>
                <a:rect l="l" t="t" r="r" b="b"/>
                <a:pathLst>
                  <a:path w="7758" h="67403" fill="none" extrusionOk="0">
                    <a:moveTo>
                      <a:pt x="7758" y="67403"/>
                    </a:moveTo>
                    <a:lnTo>
                      <a:pt x="7758" y="44809"/>
                    </a:lnTo>
                    <a:lnTo>
                      <a:pt x="0" y="37051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86614" y="1822071"/>
                <a:ext cx="30" cy="179910"/>
              </a:xfrm>
              <a:custGeom>
                <a:avLst/>
                <a:gdLst/>
                <a:ahLst/>
                <a:cxnLst/>
                <a:rect l="l" t="t" r="r" b="b"/>
                <a:pathLst>
                  <a:path w="1" h="5995" fill="none" extrusionOk="0">
                    <a:moveTo>
                      <a:pt x="0" y="5995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183486" y="2162324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extrusionOk="0">
                    <a:moveTo>
                      <a:pt x="841" y="0"/>
                    </a:moveTo>
                    <a:cubicBezTo>
                      <a:pt x="380" y="0"/>
                      <a:pt x="1" y="380"/>
                      <a:pt x="1" y="868"/>
                    </a:cubicBezTo>
                    <a:cubicBezTo>
                      <a:pt x="1" y="1329"/>
                      <a:pt x="380" y="1709"/>
                      <a:pt x="841" y="1709"/>
                    </a:cubicBezTo>
                    <a:cubicBezTo>
                      <a:pt x="1330" y="1709"/>
                      <a:pt x="1709" y="1329"/>
                      <a:pt x="1709" y="868"/>
                    </a:cubicBezTo>
                    <a:cubicBezTo>
                      <a:pt x="1709" y="380"/>
                      <a:pt x="1330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113473" y="4264825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0" y="842"/>
                    </a:moveTo>
                    <a:cubicBezTo>
                      <a:pt x="0" y="381"/>
                      <a:pt x="380" y="1"/>
                      <a:pt x="868" y="1"/>
                    </a:cubicBezTo>
                    <a:cubicBezTo>
                      <a:pt x="1329" y="1"/>
                      <a:pt x="1709" y="381"/>
                      <a:pt x="1709" y="842"/>
                    </a:cubicBezTo>
                    <a:cubicBezTo>
                      <a:pt x="1709" y="1330"/>
                      <a:pt x="1329" y="1682"/>
                      <a:pt x="868" y="1682"/>
                    </a:cubicBezTo>
                    <a:cubicBezTo>
                      <a:pt x="380" y="1682"/>
                      <a:pt x="0" y="1330"/>
                      <a:pt x="0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213586" y="3200130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0" y="869"/>
                    </a:moveTo>
                    <a:cubicBezTo>
                      <a:pt x="0" y="381"/>
                      <a:pt x="353" y="1"/>
                      <a:pt x="841" y="1"/>
                    </a:cubicBezTo>
                    <a:cubicBezTo>
                      <a:pt x="1302" y="1"/>
                      <a:pt x="1682" y="381"/>
                      <a:pt x="1682" y="869"/>
                    </a:cubicBezTo>
                    <a:cubicBezTo>
                      <a:pt x="1682" y="1330"/>
                      <a:pt x="1302" y="1710"/>
                      <a:pt x="841" y="1710"/>
                    </a:cubicBezTo>
                    <a:cubicBezTo>
                      <a:pt x="407" y="1710"/>
                      <a:pt x="0" y="1330"/>
                      <a:pt x="0" y="86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187568" y="3251417"/>
                <a:ext cx="100173" cy="1013438"/>
              </a:xfrm>
              <a:custGeom>
                <a:avLst/>
                <a:gdLst/>
                <a:ahLst/>
                <a:cxnLst/>
                <a:rect l="l" t="t" r="r" b="b"/>
                <a:pathLst>
                  <a:path w="3338" h="33770" fill="none" extrusionOk="0">
                    <a:moveTo>
                      <a:pt x="3337" y="33770"/>
                    </a:moveTo>
                    <a:lnTo>
                      <a:pt x="3337" y="25904"/>
                    </a:lnTo>
                    <a:lnTo>
                      <a:pt x="1" y="22541"/>
                    </a:lnTo>
                    <a:lnTo>
                      <a:pt x="1" y="1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-159058" y="4605078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1682" y="868"/>
                    </a:moveTo>
                    <a:cubicBezTo>
                      <a:pt x="1682" y="1330"/>
                      <a:pt x="1329" y="1709"/>
                      <a:pt x="841" y="1709"/>
                    </a:cubicBezTo>
                    <a:cubicBezTo>
                      <a:pt x="380" y="1709"/>
                      <a:pt x="0" y="1330"/>
                      <a:pt x="0" y="868"/>
                    </a:cubicBezTo>
                    <a:cubicBezTo>
                      <a:pt x="0" y="380"/>
                      <a:pt x="380" y="1"/>
                      <a:pt x="841" y="1"/>
                    </a:cubicBezTo>
                    <a:cubicBezTo>
                      <a:pt x="1329" y="1"/>
                      <a:pt x="1682" y="380"/>
                      <a:pt x="1682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-260012" y="3540383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1" y="841"/>
                    </a:moveTo>
                    <a:cubicBezTo>
                      <a:pt x="1" y="380"/>
                      <a:pt x="381" y="1"/>
                      <a:pt x="869" y="1"/>
                    </a:cubicBezTo>
                    <a:cubicBezTo>
                      <a:pt x="1330" y="1"/>
                      <a:pt x="1710" y="380"/>
                      <a:pt x="1710" y="841"/>
                    </a:cubicBezTo>
                    <a:cubicBezTo>
                      <a:pt x="1710" y="1303"/>
                      <a:pt x="1330" y="1682"/>
                      <a:pt x="869" y="1682"/>
                    </a:cubicBezTo>
                    <a:cubicBezTo>
                      <a:pt x="381" y="1682"/>
                      <a:pt x="1" y="1330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-233963" y="3590860"/>
                <a:ext cx="100173" cy="1013438"/>
              </a:xfrm>
              <a:custGeom>
                <a:avLst/>
                <a:gdLst/>
                <a:ahLst/>
                <a:cxnLst/>
                <a:rect l="l" t="t" r="r" b="b"/>
                <a:pathLst>
                  <a:path w="3338" h="33770" fill="none" extrusionOk="0">
                    <a:moveTo>
                      <a:pt x="3337" y="33769"/>
                    </a:moveTo>
                    <a:lnTo>
                      <a:pt x="3337" y="25904"/>
                    </a:lnTo>
                    <a:lnTo>
                      <a:pt x="1" y="22594"/>
                    </a:ln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-158248" y="2213581"/>
                <a:ext cx="125382" cy="449370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14974" fill="none" extrusionOk="0">
                    <a:moveTo>
                      <a:pt x="4178" y="14973"/>
                    </a:moveTo>
                    <a:lnTo>
                      <a:pt x="1438" y="12261"/>
                    </a:lnTo>
                    <a:lnTo>
                      <a:pt x="1438" y="3798"/>
                    </a:lnTo>
                    <a:lnTo>
                      <a:pt x="0" y="2333"/>
                    </a:ln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07244" y="2177779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07244" y="2121601"/>
                <a:ext cx="117219" cy="2688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96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3906" y="896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07244" y="2066262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07244" y="2010084"/>
                <a:ext cx="117219" cy="2688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96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3906" y="896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07244" y="1954745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" name="Google Shape;57;p2"/>
              <p:cNvGrpSpPr/>
              <p:nvPr/>
            </p:nvGrpSpPr>
            <p:grpSpPr>
              <a:xfrm>
                <a:off x="-154167" y="-428619"/>
                <a:ext cx="9496422" cy="5085014"/>
                <a:chOff x="-154167" y="-428619"/>
                <a:chExt cx="9496422" cy="5085014"/>
              </a:xfrm>
            </p:grpSpPr>
            <p:sp>
              <p:nvSpPr>
                <p:cNvPr id="58" name="Google Shape;58;p2"/>
                <p:cNvSpPr/>
                <p:nvPr/>
              </p:nvSpPr>
              <p:spPr>
                <a:xfrm flipH="1">
                  <a:off x="8752078" y="4233915"/>
                  <a:ext cx="101794" cy="101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391" extrusionOk="0">
                      <a:moveTo>
                        <a:pt x="1710" y="0"/>
                      </a:moveTo>
                      <a:cubicBezTo>
                        <a:pt x="788" y="0"/>
                        <a:pt x="1" y="760"/>
                        <a:pt x="1" y="1709"/>
                      </a:cubicBezTo>
                      <a:cubicBezTo>
                        <a:pt x="1" y="2658"/>
                        <a:pt x="788" y="3391"/>
                        <a:pt x="1710" y="3391"/>
                      </a:cubicBezTo>
                      <a:cubicBezTo>
                        <a:pt x="2632" y="3391"/>
                        <a:pt x="3391" y="2658"/>
                        <a:pt x="3391" y="1709"/>
                      </a:cubicBezTo>
                      <a:cubicBezTo>
                        <a:pt x="3391" y="787"/>
                        <a:pt x="2659" y="0"/>
                        <a:pt x="17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 flipH="1">
                  <a:off x="9240461" y="2754902"/>
                  <a:ext cx="101794" cy="101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392" extrusionOk="0">
                      <a:moveTo>
                        <a:pt x="1709" y="0"/>
                      </a:moveTo>
                      <a:cubicBezTo>
                        <a:pt x="787" y="0"/>
                        <a:pt x="1" y="732"/>
                        <a:pt x="1" y="1682"/>
                      </a:cubicBezTo>
                      <a:cubicBezTo>
                        <a:pt x="1" y="2615"/>
                        <a:pt x="735" y="3391"/>
                        <a:pt x="1662" y="3391"/>
                      </a:cubicBezTo>
                      <a:cubicBezTo>
                        <a:pt x="1678" y="3391"/>
                        <a:pt x="1693" y="3391"/>
                        <a:pt x="1709" y="3391"/>
                      </a:cubicBezTo>
                      <a:cubicBezTo>
                        <a:pt x="2632" y="3391"/>
                        <a:pt x="3391" y="2631"/>
                        <a:pt x="3391" y="1682"/>
                      </a:cubicBezTo>
                      <a:cubicBezTo>
                        <a:pt x="3391" y="787"/>
                        <a:pt x="2659" y="0"/>
                        <a:pt x="1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 flipH="1">
                  <a:off x="8532315" y="2950237"/>
                  <a:ext cx="101764" cy="101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1" h="3392" fill="none" extrusionOk="0">
                      <a:moveTo>
                        <a:pt x="0" y="1683"/>
                      </a:moveTo>
                      <a:cubicBezTo>
                        <a:pt x="0" y="733"/>
                        <a:pt x="787" y="1"/>
                        <a:pt x="1709" y="1"/>
                      </a:cubicBezTo>
                      <a:cubicBezTo>
                        <a:pt x="2659" y="1"/>
                        <a:pt x="3391" y="787"/>
                        <a:pt x="3391" y="1683"/>
                      </a:cubicBezTo>
                      <a:cubicBezTo>
                        <a:pt x="3391" y="2605"/>
                        <a:pt x="2631" y="3391"/>
                        <a:pt x="1709" y="3391"/>
                      </a:cubicBezTo>
                      <a:cubicBezTo>
                        <a:pt x="787" y="3391"/>
                        <a:pt x="0" y="2632"/>
                        <a:pt x="0" y="1683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 flipH="1">
                  <a:off x="8532315" y="2730474"/>
                  <a:ext cx="101764" cy="102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1" h="3419" fill="none" extrusionOk="0">
                      <a:moveTo>
                        <a:pt x="0" y="1682"/>
                      </a:moveTo>
                      <a:cubicBezTo>
                        <a:pt x="0" y="733"/>
                        <a:pt x="787" y="0"/>
                        <a:pt x="1709" y="0"/>
                      </a:cubicBezTo>
                      <a:cubicBezTo>
                        <a:pt x="2659" y="0"/>
                        <a:pt x="3391" y="787"/>
                        <a:pt x="3391" y="1682"/>
                      </a:cubicBezTo>
                      <a:cubicBezTo>
                        <a:pt x="3391" y="2631"/>
                        <a:pt x="2631" y="3391"/>
                        <a:pt x="1709" y="3391"/>
                      </a:cubicBezTo>
                      <a:cubicBezTo>
                        <a:pt x="787" y="3418"/>
                        <a:pt x="0" y="2631"/>
                        <a:pt x="0" y="168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 flipH="1">
                  <a:off x="9240461" y="3148873"/>
                  <a:ext cx="101794" cy="102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418" fill="none" extrusionOk="0">
                      <a:moveTo>
                        <a:pt x="1" y="1682"/>
                      </a:moveTo>
                      <a:cubicBezTo>
                        <a:pt x="1" y="732"/>
                        <a:pt x="787" y="0"/>
                        <a:pt x="1709" y="0"/>
                      </a:cubicBezTo>
                      <a:cubicBezTo>
                        <a:pt x="2659" y="0"/>
                        <a:pt x="3391" y="760"/>
                        <a:pt x="3391" y="1682"/>
                      </a:cubicBezTo>
                      <a:cubicBezTo>
                        <a:pt x="3391" y="2604"/>
                        <a:pt x="2632" y="3391"/>
                        <a:pt x="1709" y="3391"/>
                      </a:cubicBezTo>
                      <a:cubicBezTo>
                        <a:pt x="760" y="3418"/>
                        <a:pt x="1" y="2631"/>
                        <a:pt x="1" y="168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 flipH="1">
                  <a:off x="9004403" y="2002761"/>
                  <a:ext cx="101794" cy="101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392" fill="none" extrusionOk="0">
                      <a:moveTo>
                        <a:pt x="1" y="1710"/>
                      </a:moveTo>
                      <a:cubicBezTo>
                        <a:pt x="1" y="760"/>
                        <a:pt x="787" y="1"/>
                        <a:pt x="1709" y="1"/>
                      </a:cubicBezTo>
                      <a:cubicBezTo>
                        <a:pt x="2659" y="1"/>
                        <a:pt x="3391" y="787"/>
                        <a:pt x="3391" y="1710"/>
                      </a:cubicBezTo>
                      <a:cubicBezTo>
                        <a:pt x="3391" y="2659"/>
                        <a:pt x="2632" y="3391"/>
                        <a:pt x="1709" y="3391"/>
                      </a:cubicBezTo>
                      <a:cubicBezTo>
                        <a:pt x="760" y="3391"/>
                        <a:pt x="1" y="2659"/>
                        <a:pt x="1" y="1710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 flipH="1">
                  <a:off x="8541258" y="1367059"/>
                  <a:ext cx="50507" cy="50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682" fill="none" extrusionOk="0">
                      <a:moveTo>
                        <a:pt x="1" y="841"/>
                      </a:moveTo>
                      <a:cubicBezTo>
                        <a:pt x="1" y="380"/>
                        <a:pt x="353" y="0"/>
                        <a:pt x="842" y="0"/>
                      </a:cubicBezTo>
                      <a:cubicBezTo>
                        <a:pt x="1303" y="0"/>
                        <a:pt x="1683" y="380"/>
                        <a:pt x="1683" y="841"/>
                      </a:cubicBezTo>
                      <a:cubicBezTo>
                        <a:pt x="1683" y="1329"/>
                        <a:pt x="1303" y="1682"/>
                        <a:pt x="842" y="1682"/>
                      </a:cubicBezTo>
                      <a:cubicBezTo>
                        <a:pt x="408" y="1682"/>
                        <a:pt x="1" y="1329"/>
                        <a:pt x="1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 flipH="1">
                  <a:off x="8777317" y="4439843"/>
                  <a:ext cx="5050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683" fill="none" extrusionOk="0">
                      <a:moveTo>
                        <a:pt x="1" y="841"/>
                      </a:moveTo>
                      <a:cubicBezTo>
                        <a:pt x="1" y="380"/>
                        <a:pt x="354" y="0"/>
                        <a:pt x="842" y="0"/>
                      </a:cubicBezTo>
                      <a:cubicBezTo>
                        <a:pt x="1303" y="0"/>
                        <a:pt x="1683" y="380"/>
                        <a:pt x="1683" y="841"/>
                      </a:cubicBezTo>
                      <a:cubicBezTo>
                        <a:pt x="1683" y="1329"/>
                        <a:pt x="1303" y="1682"/>
                        <a:pt x="842" y="1682"/>
                      </a:cubicBezTo>
                      <a:cubicBezTo>
                        <a:pt x="408" y="1682"/>
                        <a:pt x="1" y="1329"/>
                        <a:pt x="1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 flipH="1">
                  <a:off x="9152562" y="2898139"/>
                  <a:ext cx="5131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0" h="1710" fill="none" extrusionOk="0">
                      <a:moveTo>
                        <a:pt x="1" y="842"/>
                      </a:moveTo>
                      <a:cubicBezTo>
                        <a:pt x="1" y="381"/>
                        <a:pt x="380" y="1"/>
                        <a:pt x="869" y="1"/>
                      </a:cubicBezTo>
                      <a:cubicBezTo>
                        <a:pt x="1330" y="1"/>
                        <a:pt x="1709" y="381"/>
                        <a:pt x="1709" y="842"/>
                      </a:cubicBezTo>
                      <a:cubicBezTo>
                        <a:pt x="1709" y="1330"/>
                        <a:pt x="1330" y="1710"/>
                        <a:pt x="869" y="1710"/>
                      </a:cubicBezTo>
                      <a:cubicBezTo>
                        <a:pt x="380" y="1710"/>
                        <a:pt x="1" y="1330"/>
                        <a:pt x="1" y="84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 flipH="1">
                  <a:off x="8961278" y="2653138"/>
                  <a:ext cx="5131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0" h="1683" fill="none" extrusionOk="0">
                      <a:moveTo>
                        <a:pt x="1" y="842"/>
                      </a:moveTo>
                      <a:cubicBezTo>
                        <a:pt x="1" y="380"/>
                        <a:pt x="381" y="1"/>
                        <a:pt x="869" y="1"/>
                      </a:cubicBezTo>
                      <a:cubicBezTo>
                        <a:pt x="1330" y="1"/>
                        <a:pt x="1710" y="380"/>
                        <a:pt x="1710" y="842"/>
                      </a:cubicBezTo>
                      <a:cubicBezTo>
                        <a:pt x="1710" y="1330"/>
                        <a:pt x="1330" y="1682"/>
                        <a:pt x="869" y="1682"/>
                      </a:cubicBezTo>
                      <a:cubicBezTo>
                        <a:pt x="381" y="1682"/>
                        <a:pt x="1" y="1330"/>
                        <a:pt x="1" y="84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 flipH="1">
                  <a:off x="8918934" y="1770784"/>
                  <a:ext cx="5050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710" fill="none" extrusionOk="0">
                      <a:moveTo>
                        <a:pt x="0" y="841"/>
                      </a:moveTo>
                      <a:cubicBezTo>
                        <a:pt x="0" y="380"/>
                        <a:pt x="380" y="0"/>
                        <a:pt x="841" y="0"/>
                      </a:cubicBezTo>
                      <a:cubicBezTo>
                        <a:pt x="1329" y="0"/>
                        <a:pt x="1682" y="380"/>
                        <a:pt x="1682" y="841"/>
                      </a:cubicBezTo>
                      <a:cubicBezTo>
                        <a:pt x="1682" y="1330"/>
                        <a:pt x="1329" y="1709"/>
                        <a:pt x="841" y="1709"/>
                      </a:cubicBezTo>
                      <a:cubicBezTo>
                        <a:pt x="380" y="1709"/>
                        <a:pt x="0" y="1330"/>
                        <a:pt x="0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 flipH="1">
                  <a:off x="8845680" y="1770784"/>
                  <a:ext cx="5050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710" fill="none" extrusionOk="0">
                      <a:moveTo>
                        <a:pt x="0" y="841"/>
                      </a:moveTo>
                      <a:cubicBezTo>
                        <a:pt x="0" y="380"/>
                        <a:pt x="380" y="0"/>
                        <a:pt x="841" y="0"/>
                      </a:cubicBezTo>
                      <a:cubicBezTo>
                        <a:pt x="1302" y="0"/>
                        <a:pt x="1682" y="380"/>
                        <a:pt x="1682" y="841"/>
                      </a:cubicBezTo>
                      <a:cubicBezTo>
                        <a:pt x="1682" y="1330"/>
                        <a:pt x="1330" y="1709"/>
                        <a:pt x="841" y="1709"/>
                      </a:cubicBezTo>
                      <a:cubicBezTo>
                        <a:pt x="353" y="1709"/>
                        <a:pt x="0" y="1330"/>
                        <a:pt x="0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 flipH="1">
                  <a:off x="9029641" y="1770784"/>
                  <a:ext cx="5050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710" extrusionOk="0">
                      <a:moveTo>
                        <a:pt x="841" y="0"/>
                      </a:moveTo>
                      <a:cubicBezTo>
                        <a:pt x="353" y="0"/>
                        <a:pt x="1" y="380"/>
                        <a:pt x="1" y="841"/>
                      </a:cubicBezTo>
                      <a:cubicBezTo>
                        <a:pt x="1" y="1330"/>
                        <a:pt x="353" y="1709"/>
                        <a:pt x="841" y="1709"/>
                      </a:cubicBezTo>
                      <a:cubicBezTo>
                        <a:pt x="1302" y="1709"/>
                        <a:pt x="1682" y="1330"/>
                        <a:pt x="1682" y="841"/>
                      </a:cubicBezTo>
                      <a:cubicBezTo>
                        <a:pt x="1682" y="380"/>
                        <a:pt x="1302" y="0"/>
                        <a:pt x="8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 flipH="1">
                  <a:off x="8541258" y="1244949"/>
                  <a:ext cx="5050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683" extrusionOk="0">
                      <a:moveTo>
                        <a:pt x="842" y="1"/>
                      </a:moveTo>
                      <a:cubicBezTo>
                        <a:pt x="353" y="1"/>
                        <a:pt x="1" y="380"/>
                        <a:pt x="1" y="841"/>
                      </a:cubicBezTo>
                      <a:cubicBezTo>
                        <a:pt x="1" y="1330"/>
                        <a:pt x="408" y="1682"/>
                        <a:pt x="842" y="1682"/>
                      </a:cubicBezTo>
                      <a:cubicBezTo>
                        <a:pt x="1303" y="1682"/>
                        <a:pt x="1683" y="1330"/>
                        <a:pt x="1683" y="841"/>
                      </a:cubicBezTo>
                      <a:cubicBezTo>
                        <a:pt x="1683" y="380"/>
                        <a:pt x="1303" y="1"/>
                        <a:pt x="84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 flipH="1">
                  <a:off x="8541258" y="1122028"/>
                  <a:ext cx="5050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710" fill="none" extrusionOk="0">
                      <a:moveTo>
                        <a:pt x="1" y="842"/>
                      </a:moveTo>
                      <a:cubicBezTo>
                        <a:pt x="1" y="353"/>
                        <a:pt x="353" y="1"/>
                        <a:pt x="842" y="1"/>
                      </a:cubicBezTo>
                      <a:cubicBezTo>
                        <a:pt x="1303" y="1"/>
                        <a:pt x="1683" y="353"/>
                        <a:pt x="1683" y="842"/>
                      </a:cubicBezTo>
                      <a:cubicBezTo>
                        <a:pt x="1683" y="1303"/>
                        <a:pt x="1303" y="1682"/>
                        <a:pt x="842" y="1682"/>
                      </a:cubicBezTo>
                      <a:cubicBezTo>
                        <a:pt x="408" y="1710"/>
                        <a:pt x="1" y="1303"/>
                        <a:pt x="1" y="84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 flipH="1">
                  <a:off x="8467194" y="1122028"/>
                  <a:ext cx="5047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" h="1710" fill="none" extrusionOk="0">
                      <a:moveTo>
                        <a:pt x="0" y="842"/>
                      </a:moveTo>
                      <a:cubicBezTo>
                        <a:pt x="0" y="353"/>
                        <a:pt x="380" y="1"/>
                        <a:pt x="841" y="1"/>
                      </a:cubicBezTo>
                      <a:cubicBezTo>
                        <a:pt x="1329" y="1"/>
                        <a:pt x="1682" y="353"/>
                        <a:pt x="1682" y="842"/>
                      </a:cubicBezTo>
                      <a:cubicBezTo>
                        <a:pt x="1682" y="1303"/>
                        <a:pt x="1329" y="1682"/>
                        <a:pt x="841" y="1682"/>
                      </a:cubicBezTo>
                      <a:cubicBezTo>
                        <a:pt x="380" y="1710"/>
                        <a:pt x="0" y="1303"/>
                        <a:pt x="0" y="84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 flipH="1">
                  <a:off x="8801745" y="1822071"/>
                  <a:ext cx="71664" cy="225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8" h="75134" fill="none" extrusionOk="0">
                      <a:moveTo>
                        <a:pt x="2388" y="75133"/>
                      </a:moveTo>
                      <a:lnTo>
                        <a:pt x="2388" y="18200"/>
                      </a:lnTo>
                      <a:lnTo>
                        <a:pt x="1" y="15813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 flipH="1">
                  <a:off x="8752078" y="4077623"/>
                  <a:ext cx="101794" cy="101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391" fill="none" extrusionOk="0">
                      <a:moveTo>
                        <a:pt x="1" y="1682"/>
                      </a:moveTo>
                      <a:cubicBezTo>
                        <a:pt x="1" y="733"/>
                        <a:pt x="788" y="0"/>
                        <a:pt x="1710" y="0"/>
                      </a:cubicBezTo>
                      <a:cubicBezTo>
                        <a:pt x="2659" y="0"/>
                        <a:pt x="3391" y="787"/>
                        <a:pt x="3391" y="1682"/>
                      </a:cubicBezTo>
                      <a:cubicBezTo>
                        <a:pt x="3391" y="2631"/>
                        <a:pt x="2632" y="3391"/>
                        <a:pt x="1710" y="3391"/>
                      </a:cubicBezTo>
                      <a:cubicBezTo>
                        <a:pt x="788" y="3391"/>
                        <a:pt x="1" y="2631"/>
                        <a:pt x="1" y="168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 flipH="1">
                  <a:off x="8882322" y="1819610"/>
                  <a:ext cx="104225" cy="2026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67513" fill="none" extrusionOk="0">
                      <a:moveTo>
                        <a:pt x="1" y="67512"/>
                      </a:moveTo>
                      <a:lnTo>
                        <a:pt x="3473" y="64013"/>
                      </a:lnTo>
                      <a:lnTo>
                        <a:pt x="3473" y="19910"/>
                      </a:lnTo>
                      <a:lnTo>
                        <a:pt x="1411" y="17821"/>
                      </a:lnTo>
                      <a:lnTo>
                        <a:pt x="1411" y="1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 flipH="1">
                  <a:off x="8492432" y="1172504"/>
                  <a:ext cx="201067" cy="3163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0" h="105404" fill="none" extrusionOk="0">
                      <a:moveTo>
                        <a:pt x="3716" y="105404"/>
                      </a:moveTo>
                      <a:lnTo>
                        <a:pt x="3716" y="82972"/>
                      </a:lnTo>
                      <a:lnTo>
                        <a:pt x="0" y="79229"/>
                      </a:lnTo>
                      <a:lnTo>
                        <a:pt x="0" y="40117"/>
                      </a:lnTo>
                      <a:lnTo>
                        <a:pt x="6700" y="33390"/>
                      </a:lnTo>
                      <a:lnTo>
                        <a:pt x="6700" y="0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 flipH="1">
                  <a:off x="8532315" y="4337269"/>
                  <a:ext cx="101764" cy="101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1" h="3392" fill="none" extrusionOk="0">
                      <a:moveTo>
                        <a:pt x="0" y="1682"/>
                      </a:moveTo>
                      <a:cubicBezTo>
                        <a:pt x="0" y="733"/>
                        <a:pt x="787" y="1"/>
                        <a:pt x="1709" y="1"/>
                      </a:cubicBezTo>
                      <a:cubicBezTo>
                        <a:pt x="2659" y="1"/>
                        <a:pt x="3391" y="760"/>
                        <a:pt x="3391" y="1682"/>
                      </a:cubicBezTo>
                      <a:cubicBezTo>
                        <a:pt x="3391" y="2632"/>
                        <a:pt x="2631" y="3391"/>
                        <a:pt x="1709" y="3391"/>
                      </a:cubicBezTo>
                      <a:cubicBezTo>
                        <a:pt x="787" y="3391"/>
                        <a:pt x="0" y="2632"/>
                        <a:pt x="0" y="168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 flipH="1">
                  <a:off x="8951495" y="3569703"/>
                  <a:ext cx="101794" cy="101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2" h="3391" fill="none" extrusionOk="0">
                      <a:moveTo>
                        <a:pt x="1" y="1709"/>
                      </a:moveTo>
                      <a:cubicBezTo>
                        <a:pt x="1" y="760"/>
                        <a:pt x="787" y="0"/>
                        <a:pt x="1709" y="0"/>
                      </a:cubicBezTo>
                      <a:cubicBezTo>
                        <a:pt x="2659" y="0"/>
                        <a:pt x="3391" y="787"/>
                        <a:pt x="3391" y="1709"/>
                      </a:cubicBezTo>
                      <a:cubicBezTo>
                        <a:pt x="3391" y="2658"/>
                        <a:pt x="2632" y="3391"/>
                        <a:pt x="1709" y="3391"/>
                      </a:cubicBezTo>
                      <a:cubicBezTo>
                        <a:pt x="787" y="3391"/>
                        <a:pt x="1" y="2658"/>
                        <a:pt x="1" y="1709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 flipH="1">
                  <a:off x="8984056" y="3841564"/>
                  <a:ext cx="5050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683" fill="none" extrusionOk="0">
                      <a:moveTo>
                        <a:pt x="0" y="841"/>
                      </a:moveTo>
                      <a:cubicBezTo>
                        <a:pt x="0" y="380"/>
                        <a:pt x="380" y="0"/>
                        <a:pt x="841" y="0"/>
                      </a:cubicBezTo>
                      <a:cubicBezTo>
                        <a:pt x="1330" y="0"/>
                        <a:pt x="1682" y="380"/>
                        <a:pt x="1682" y="841"/>
                      </a:cubicBezTo>
                      <a:cubicBezTo>
                        <a:pt x="1682" y="1329"/>
                        <a:pt x="1330" y="1682"/>
                        <a:pt x="841" y="1682"/>
                      </a:cubicBezTo>
                      <a:cubicBezTo>
                        <a:pt x="380" y="1682"/>
                        <a:pt x="0" y="1329"/>
                        <a:pt x="0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 flipH="1">
                  <a:off x="9001161" y="1546129"/>
                  <a:ext cx="232818" cy="202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8" h="67403" fill="none" extrusionOk="0">
                      <a:moveTo>
                        <a:pt x="7758" y="67403"/>
                      </a:moveTo>
                      <a:lnTo>
                        <a:pt x="7758" y="44809"/>
                      </a:lnTo>
                      <a:lnTo>
                        <a:pt x="0" y="37051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 flipH="1">
                  <a:off x="9054879" y="1822071"/>
                  <a:ext cx="30" cy="179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5995" fill="none" extrusionOk="0">
                      <a:moveTo>
                        <a:pt x="0" y="599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 flipH="1">
                  <a:off x="9100465" y="2162324"/>
                  <a:ext cx="51317" cy="51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0" h="1709" extrusionOk="0">
                      <a:moveTo>
                        <a:pt x="841" y="0"/>
                      </a:moveTo>
                      <a:cubicBezTo>
                        <a:pt x="380" y="0"/>
                        <a:pt x="1" y="380"/>
                        <a:pt x="1" y="868"/>
                      </a:cubicBezTo>
                      <a:cubicBezTo>
                        <a:pt x="1" y="1329"/>
                        <a:pt x="380" y="1709"/>
                        <a:pt x="841" y="1709"/>
                      </a:cubicBezTo>
                      <a:cubicBezTo>
                        <a:pt x="1330" y="1709"/>
                        <a:pt x="1709" y="1329"/>
                        <a:pt x="1709" y="868"/>
                      </a:cubicBezTo>
                      <a:cubicBezTo>
                        <a:pt x="1709" y="380"/>
                        <a:pt x="1330" y="0"/>
                        <a:pt x="8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 flipH="1">
                  <a:off x="9030451" y="4264825"/>
                  <a:ext cx="5131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0" h="1683" fill="none" extrusionOk="0">
                      <a:moveTo>
                        <a:pt x="0" y="842"/>
                      </a:moveTo>
                      <a:cubicBezTo>
                        <a:pt x="0" y="381"/>
                        <a:pt x="380" y="1"/>
                        <a:pt x="868" y="1"/>
                      </a:cubicBezTo>
                      <a:cubicBezTo>
                        <a:pt x="1329" y="1"/>
                        <a:pt x="1709" y="381"/>
                        <a:pt x="1709" y="842"/>
                      </a:cubicBezTo>
                      <a:cubicBezTo>
                        <a:pt x="1709" y="1330"/>
                        <a:pt x="1329" y="1682"/>
                        <a:pt x="868" y="1682"/>
                      </a:cubicBezTo>
                      <a:cubicBezTo>
                        <a:pt x="380" y="1682"/>
                        <a:pt x="0" y="1330"/>
                        <a:pt x="0" y="842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 flipH="1">
                  <a:off x="9131405" y="3200130"/>
                  <a:ext cx="5047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" h="1710" fill="none" extrusionOk="0">
                      <a:moveTo>
                        <a:pt x="0" y="869"/>
                      </a:moveTo>
                      <a:cubicBezTo>
                        <a:pt x="0" y="381"/>
                        <a:pt x="353" y="1"/>
                        <a:pt x="841" y="1"/>
                      </a:cubicBezTo>
                      <a:cubicBezTo>
                        <a:pt x="1302" y="1"/>
                        <a:pt x="1682" y="381"/>
                        <a:pt x="1682" y="869"/>
                      </a:cubicBezTo>
                      <a:cubicBezTo>
                        <a:pt x="1682" y="1330"/>
                        <a:pt x="1302" y="1710"/>
                        <a:pt x="841" y="1710"/>
                      </a:cubicBezTo>
                      <a:cubicBezTo>
                        <a:pt x="407" y="1710"/>
                        <a:pt x="0" y="1330"/>
                        <a:pt x="0" y="869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 flipH="1">
                  <a:off x="9055690" y="3251417"/>
                  <a:ext cx="100173" cy="1013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8" h="33770" fill="none" extrusionOk="0">
                      <a:moveTo>
                        <a:pt x="3337" y="33770"/>
                      </a:moveTo>
                      <a:lnTo>
                        <a:pt x="3337" y="25904"/>
                      </a:lnTo>
                      <a:lnTo>
                        <a:pt x="1" y="2254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 flipH="1">
                  <a:off x="9076877" y="4605078"/>
                  <a:ext cx="50477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" h="1710" fill="none" extrusionOk="0">
                      <a:moveTo>
                        <a:pt x="1682" y="868"/>
                      </a:moveTo>
                      <a:cubicBezTo>
                        <a:pt x="1682" y="1330"/>
                        <a:pt x="1329" y="1709"/>
                        <a:pt x="841" y="1709"/>
                      </a:cubicBezTo>
                      <a:cubicBezTo>
                        <a:pt x="380" y="1709"/>
                        <a:pt x="0" y="1330"/>
                        <a:pt x="0" y="868"/>
                      </a:cubicBezTo>
                      <a:cubicBezTo>
                        <a:pt x="0" y="380"/>
                        <a:pt x="380" y="1"/>
                        <a:pt x="841" y="1"/>
                      </a:cubicBezTo>
                      <a:cubicBezTo>
                        <a:pt x="1329" y="1"/>
                        <a:pt x="1682" y="380"/>
                        <a:pt x="1682" y="868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 flipH="1">
                  <a:off x="9176990" y="3540383"/>
                  <a:ext cx="51317" cy="5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0" h="1683" fill="none" extrusionOk="0">
                      <a:moveTo>
                        <a:pt x="1" y="841"/>
                      </a:moveTo>
                      <a:cubicBezTo>
                        <a:pt x="1" y="380"/>
                        <a:pt x="381" y="1"/>
                        <a:pt x="869" y="1"/>
                      </a:cubicBezTo>
                      <a:cubicBezTo>
                        <a:pt x="1330" y="1"/>
                        <a:pt x="1710" y="380"/>
                        <a:pt x="1710" y="841"/>
                      </a:cubicBezTo>
                      <a:cubicBezTo>
                        <a:pt x="1710" y="1303"/>
                        <a:pt x="1330" y="1682"/>
                        <a:pt x="869" y="1682"/>
                      </a:cubicBezTo>
                      <a:cubicBezTo>
                        <a:pt x="381" y="1682"/>
                        <a:pt x="1" y="1330"/>
                        <a:pt x="1" y="841"/>
                      </a:cubicBezTo>
                      <a:close/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flipH="1">
                  <a:off x="9102085" y="3590860"/>
                  <a:ext cx="100173" cy="1013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8" h="33770" fill="none" extrusionOk="0">
                      <a:moveTo>
                        <a:pt x="3337" y="33769"/>
                      </a:moveTo>
                      <a:lnTo>
                        <a:pt x="3337" y="25904"/>
                      </a:lnTo>
                      <a:lnTo>
                        <a:pt x="1" y="22594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8825" cap="flat" cmpd="sng">
                  <a:solidFill>
                    <a:schemeClr val="lt2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flipH="1">
                  <a:off x="9001161" y="2213581"/>
                  <a:ext cx="125382" cy="449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8" h="14974" fill="none" extrusionOk="0">
                      <a:moveTo>
                        <a:pt x="4178" y="14973"/>
                      </a:moveTo>
                      <a:lnTo>
                        <a:pt x="1438" y="12261"/>
                      </a:lnTo>
                      <a:lnTo>
                        <a:pt x="1438" y="3798"/>
                      </a:lnTo>
                      <a:lnTo>
                        <a:pt x="0" y="2333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 w="8825" cap="flat" cmpd="sng">
                  <a:solidFill>
                    <a:schemeClr val="accent1"/>
                  </a:solidFill>
                  <a:prstDash val="solid"/>
                  <a:miter lim="2712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flipH="1">
                  <a:off x="8643832" y="2177779"/>
                  <a:ext cx="117219" cy="26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6" h="869" extrusionOk="0">
                      <a:moveTo>
                        <a:pt x="0" y="0"/>
                      </a:moveTo>
                      <a:lnTo>
                        <a:pt x="0" y="868"/>
                      </a:lnTo>
                      <a:lnTo>
                        <a:pt x="3906" y="868"/>
                      </a:lnTo>
                      <a:lnTo>
                        <a:pt x="39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flipH="1">
                  <a:off x="8643832" y="2121601"/>
                  <a:ext cx="117219" cy="2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6" h="896" extrusionOk="0">
                      <a:moveTo>
                        <a:pt x="0" y="1"/>
                      </a:moveTo>
                      <a:lnTo>
                        <a:pt x="0" y="896"/>
                      </a:lnTo>
                      <a:lnTo>
                        <a:pt x="3906" y="896"/>
                      </a:lnTo>
                      <a:lnTo>
                        <a:pt x="390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flipH="1">
                  <a:off x="8643832" y="2066262"/>
                  <a:ext cx="117219" cy="26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6" h="869" extrusionOk="0">
                      <a:moveTo>
                        <a:pt x="0" y="0"/>
                      </a:moveTo>
                      <a:lnTo>
                        <a:pt x="0" y="868"/>
                      </a:lnTo>
                      <a:lnTo>
                        <a:pt x="3906" y="868"/>
                      </a:lnTo>
                      <a:lnTo>
                        <a:pt x="39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flipH="1">
                  <a:off x="8643832" y="2010084"/>
                  <a:ext cx="117219" cy="2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6" h="896" extrusionOk="0">
                      <a:moveTo>
                        <a:pt x="0" y="1"/>
                      </a:moveTo>
                      <a:lnTo>
                        <a:pt x="0" y="896"/>
                      </a:lnTo>
                      <a:lnTo>
                        <a:pt x="3906" y="896"/>
                      </a:lnTo>
                      <a:lnTo>
                        <a:pt x="390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flipH="1">
                  <a:off x="8643832" y="1954745"/>
                  <a:ext cx="117219" cy="26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6" h="869" extrusionOk="0">
                      <a:moveTo>
                        <a:pt x="0" y="0"/>
                      </a:moveTo>
                      <a:lnTo>
                        <a:pt x="0" y="868"/>
                      </a:lnTo>
                      <a:lnTo>
                        <a:pt x="3906" y="868"/>
                      </a:lnTo>
                      <a:lnTo>
                        <a:pt x="39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" name="Google Shape;96;p2"/>
                <p:cNvGrpSpPr/>
                <p:nvPr/>
              </p:nvGrpSpPr>
              <p:grpSpPr>
                <a:xfrm>
                  <a:off x="-154167" y="-428619"/>
                  <a:ext cx="9327105" cy="2291414"/>
                  <a:chOff x="-154167" y="-428619"/>
                  <a:chExt cx="9327105" cy="2291414"/>
                </a:xfrm>
              </p:grpSpPr>
              <p:sp>
                <p:nvSpPr>
                  <p:cNvPr id="97" name="Google Shape;97;p2"/>
                  <p:cNvSpPr/>
                  <p:nvPr/>
                </p:nvSpPr>
                <p:spPr>
                  <a:xfrm flipH="1">
                    <a:off x="8327167" y="1586012"/>
                    <a:ext cx="101794" cy="102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2" h="3418" fill="none" extrusionOk="0">
                        <a:moveTo>
                          <a:pt x="1" y="1682"/>
                        </a:moveTo>
                        <a:cubicBezTo>
                          <a:pt x="1" y="733"/>
                          <a:pt x="760" y="0"/>
                          <a:pt x="1682" y="0"/>
                        </a:cubicBezTo>
                        <a:cubicBezTo>
                          <a:pt x="2632" y="0"/>
                          <a:pt x="3391" y="760"/>
                          <a:pt x="3391" y="1682"/>
                        </a:cubicBezTo>
                        <a:cubicBezTo>
                          <a:pt x="3391" y="2604"/>
                          <a:pt x="2604" y="3391"/>
                          <a:pt x="1682" y="3391"/>
                        </a:cubicBezTo>
                        <a:cubicBezTo>
                          <a:pt x="733" y="3418"/>
                          <a:pt x="1" y="2631"/>
                          <a:pt x="1" y="1682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 flipH="1">
                    <a:off x="8188791" y="1087846"/>
                    <a:ext cx="101794" cy="101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2" h="3392" fill="none" extrusionOk="0">
                        <a:moveTo>
                          <a:pt x="1" y="1709"/>
                        </a:moveTo>
                        <a:cubicBezTo>
                          <a:pt x="1" y="760"/>
                          <a:pt x="760" y="1"/>
                          <a:pt x="1682" y="1"/>
                        </a:cubicBezTo>
                        <a:cubicBezTo>
                          <a:pt x="2632" y="1"/>
                          <a:pt x="3391" y="787"/>
                          <a:pt x="3391" y="1709"/>
                        </a:cubicBezTo>
                        <a:cubicBezTo>
                          <a:pt x="3391" y="2659"/>
                          <a:pt x="2605" y="3391"/>
                          <a:pt x="1682" y="3391"/>
                        </a:cubicBezTo>
                        <a:cubicBezTo>
                          <a:pt x="733" y="3391"/>
                          <a:pt x="1" y="2659"/>
                          <a:pt x="1" y="1709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 flipH="1">
                    <a:off x="7680061" y="737029"/>
                    <a:ext cx="101764" cy="101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1" h="3391" fill="none" extrusionOk="0">
                        <a:moveTo>
                          <a:pt x="0" y="1709"/>
                        </a:moveTo>
                        <a:cubicBezTo>
                          <a:pt x="0" y="760"/>
                          <a:pt x="760" y="0"/>
                          <a:pt x="1682" y="0"/>
                        </a:cubicBezTo>
                        <a:cubicBezTo>
                          <a:pt x="2631" y="0"/>
                          <a:pt x="3391" y="787"/>
                          <a:pt x="3391" y="1709"/>
                        </a:cubicBezTo>
                        <a:cubicBezTo>
                          <a:pt x="3391" y="2658"/>
                          <a:pt x="2604" y="3391"/>
                          <a:pt x="1682" y="3391"/>
                        </a:cubicBezTo>
                        <a:cubicBezTo>
                          <a:pt x="760" y="3391"/>
                          <a:pt x="0" y="2631"/>
                          <a:pt x="0" y="1709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 flipH="1">
                    <a:off x="7280388" y="780964"/>
                    <a:ext cx="101794" cy="101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2" h="3392" fill="none" extrusionOk="0">
                        <a:moveTo>
                          <a:pt x="3391" y="1683"/>
                        </a:moveTo>
                        <a:cubicBezTo>
                          <a:pt x="3391" y="2632"/>
                          <a:pt x="2632" y="3391"/>
                          <a:pt x="1683" y="3391"/>
                        </a:cubicBezTo>
                        <a:cubicBezTo>
                          <a:pt x="760" y="3391"/>
                          <a:pt x="1" y="2632"/>
                          <a:pt x="1" y="1683"/>
                        </a:cubicBezTo>
                        <a:cubicBezTo>
                          <a:pt x="1" y="760"/>
                          <a:pt x="760" y="1"/>
                          <a:pt x="1683" y="1"/>
                        </a:cubicBezTo>
                        <a:cubicBezTo>
                          <a:pt x="2632" y="1"/>
                          <a:pt x="3391" y="760"/>
                          <a:pt x="3391" y="1683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 flipH="1">
                    <a:off x="8414286" y="737029"/>
                    <a:ext cx="101764" cy="101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1" h="3391" fill="none" extrusionOk="0">
                        <a:moveTo>
                          <a:pt x="0" y="1709"/>
                        </a:moveTo>
                        <a:cubicBezTo>
                          <a:pt x="0" y="760"/>
                          <a:pt x="787" y="0"/>
                          <a:pt x="1709" y="0"/>
                        </a:cubicBezTo>
                        <a:cubicBezTo>
                          <a:pt x="2658" y="0"/>
                          <a:pt x="3391" y="787"/>
                          <a:pt x="3391" y="1709"/>
                        </a:cubicBezTo>
                        <a:cubicBezTo>
                          <a:pt x="3391" y="2658"/>
                          <a:pt x="2631" y="3391"/>
                          <a:pt x="1709" y="3391"/>
                        </a:cubicBezTo>
                        <a:cubicBezTo>
                          <a:pt x="760" y="3391"/>
                          <a:pt x="0" y="2631"/>
                          <a:pt x="0" y="1709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 flipH="1">
                    <a:off x="8297067" y="941337"/>
                    <a:ext cx="50507" cy="513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" h="1710" fill="none" extrusionOk="0">
                        <a:moveTo>
                          <a:pt x="1" y="868"/>
                        </a:moveTo>
                        <a:cubicBezTo>
                          <a:pt x="1" y="380"/>
                          <a:pt x="354" y="0"/>
                          <a:pt x="842" y="0"/>
                        </a:cubicBezTo>
                        <a:cubicBezTo>
                          <a:pt x="1303" y="0"/>
                          <a:pt x="1683" y="380"/>
                          <a:pt x="1683" y="868"/>
                        </a:cubicBezTo>
                        <a:cubicBezTo>
                          <a:pt x="1683" y="1329"/>
                          <a:pt x="1303" y="1709"/>
                          <a:pt x="842" y="1709"/>
                        </a:cubicBezTo>
                        <a:cubicBezTo>
                          <a:pt x="354" y="1709"/>
                          <a:pt x="1" y="1329"/>
                          <a:pt x="1" y="868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 flipH="1">
                    <a:off x="8214839" y="778533"/>
                    <a:ext cx="50507" cy="513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" h="1710" fill="none" extrusionOk="0">
                        <a:moveTo>
                          <a:pt x="1" y="869"/>
                        </a:moveTo>
                        <a:cubicBezTo>
                          <a:pt x="1" y="380"/>
                          <a:pt x="380" y="1"/>
                          <a:pt x="841" y="1"/>
                        </a:cubicBezTo>
                        <a:cubicBezTo>
                          <a:pt x="1302" y="1"/>
                          <a:pt x="1682" y="380"/>
                          <a:pt x="1682" y="869"/>
                        </a:cubicBezTo>
                        <a:cubicBezTo>
                          <a:pt x="1682" y="1330"/>
                          <a:pt x="1330" y="1709"/>
                          <a:pt x="841" y="1709"/>
                        </a:cubicBezTo>
                        <a:cubicBezTo>
                          <a:pt x="380" y="1709"/>
                          <a:pt x="1" y="1330"/>
                          <a:pt x="1" y="869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 flipH="1">
                    <a:off x="8240078" y="829820"/>
                    <a:ext cx="30" cy="25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8572" fill="none" extrusionOk="0">
                        <a:moveTo>
                          <a:pt x="0" y="8571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 flipH="1">
                    <a:off x="8871728" y="1501354"/>
                    <a:ext cx="101794" cy="101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2" h="3391" fill="none" extrusionOk="0">
                        <a:moveTo>
                          <a:pt x="1" y="1682"/>
                        </a:moveTo>
                        <a:cubicBezTo>
                          <a:pt x="1" y="733"/>
                          <a:pt x="787" y="1"/>
                          <a:pt x="1682" y="1"/>
                        </a:cubicBezTo>
                        <a:cubicBezTo>
                          <a:pt x="2632" y="1"/>
                          <a:pt x="3391" y="787"/>
                          <a:pt x="3391" y="1682"/>
                        </a:cubicBezTo>
                        <a:cubicBezTo>
                          <a:pt x="3391" y="2632"/>
                          <a:pt x="2605" y="3391"/>
                          <a:pt x="1682" y="3391"/>
                        </a:cubicBezTo>
                        <a:cubicBezTo>
                          <a:pt x="733" y="3391"/>
                          <a:pt x="1" y="2632"/>
                          <a:pt x="1" y="1682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 flipH="1">
                    <a:off x="8651965" y="1761001"/>
                    <a:ext cx="101764" cy="101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1" h="3392" fill="none" extrusionOk="0">
                        <a:moveTo>
                          <a:pt x="0" y="1683"/>
                        </a:moveTo>
                        <a:cubicBezTo>
                          <a:pt x="0" y="733"/>
                          <a:pt x="760" y="1"/>
                          <a:pt x="1682" y="1"/>
                        </a:cubicBezTo>
                        <a:cubicBezTo>
                          <a:pt x="2631" y="1"/>
                          <a:pt x="3391" y="760"/>
                          <a:pt x="3391" y="1683"/>
                        </a:cubicBezTo>
                        <a:cubicBezTo>
                          <a:pt x="3391" y="2632"/>
                          <a:pt x="2604" y="3391"/>
                          <a:pt x="1682" y="3391"/>
                        </a:cubicBezTo>
                        <a:cubicBezTo>
                          <a:pt x="760" y="3391"/>
                          <a:pt x="0" y="2632"/>
                          <a:pt x="0" y="1683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 flipH="1">
                    <a:off x="9071175" y="993435"/>
                    <a:ext cx="101764" cy="101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1" h="3391" fill="none" extrusionOk="0">
                        <a:moveTo>
                          <a:pt x="3391" y="1709"/>
                        </a:moveTo>
                        <a:cubicBezTo>
                          <a:pt x="3391" y="2631"/>
                          <a:pt x="2631" y="3391"/>
                          <a:pt x="1682" y="3391"/>
                        </a:cubicBezTo>
                        <a:cubicBezTo>
                          <a:pt x="760" y="3391"/>
                          <a:pt x="0" y="2631"/>
                          <a:pt x="0" y="1709"/>
                        </a:cubicBezTo>
                        <a:cubicBezTo>
                          <a:pt x="0" y="760"/>
                          <a:pt x="760" y="0"/>
                          <a:pt x="1682" y="0"/>
                        </a:cubicBezTo>
                        <a:cubicBezTo>
                          <a:pt x="2631" y="0"/>
                          <a:pt x="3391" y="760"/>
                          <a:pt x="3391" y="1709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 flipH="1">
                    <a:off x="9103736" y="1265295"/>
                    <a:ext cx="51287" cy="505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9" h="1683" fill="none" extrusionOk="0">
                        <a:moveTo>
                          <a:pt x="0" y="841"/>
                        </a:moveTo>
                        <a:cubicBezTo>
                          <a:pt x="0" y="380"/>
                          <a:pt x="380" y="1"/>
                          <a:pt x="868" y="1"/>
                        </a:cubicBezTo>
                        <a:cubicBezTo>
                          <a:pt x="1329" y="1"/>
                          <a:pt x="1709" y="380"/>
                          <a:pt x="1709" y="841"/>
                        </a:cubicBezTo>
                        <a:cubicBezTo>
                          <a:pt x="1709" y="1330"/>
                          <a:pt x="1329" y="1682"/>
                          <a:pt x="868" y="1682"/>
                        </a:cubicBezTo>
                        <a:cubicBezTo>
                          <a:pt x="380" y="1682"/>
                          <a:pt x="0" y="1330"/>
                          <a:pt x="0" y="841"/>
                        </a:cubicBezTo>
                        <a:close/>
                      </a:path>
                    </a:pathLst>
                  </a:custGeom>
                  <a:noFill/>
                  <a:ln w="8825" cap="flat" cmpd="sng">
                    <a:solidFill>
                      <a:schemeClr val="accent1"/>
                    </a:solidFill>
                    <a:prstDash val="solid"/>
                    <a:miter lim="27123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9" name="Google Shape;109;p2"/>
                  <p:cNvGrpSpPr/>
                  <p:nvPr/>
                </p:nvGrpSpPr>
                <p:grpSpPr>
                  <a:xfrm>
                    <a:off x="-154167" y="-428619"/>
                    <a:ext cx="9276628" cy="2291414"/>
                    <a:chOff x="-154167" y="-428619"/>
                    <a:chExt cx="9276628" cy="2291414"/>
                  </a:xfrm>
                </p:grpSpPr>
                <p:sp>
                  <p:nvSpPr>
                    <p:cNvPr id="110" name="Google Shape;110;p2"/>
                    <p:cNvSpPr/>
                    <p:nvPr/>
                  </p:nvSpPr>
                  <p:spPr>
                    <a:xfrm flipH="1">
                      <a:off x="8378454" y="-182777"/>
                      <a:ext cx="324828" cy="17688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24" h="58941" fill="none" extrusionOk="0">
                          <a:moveTo>
                            <a:pt x="1" y="0"/>
                          </a:moveTo>
                          <a:lnTo>
                            <a:pt x="1" y="30569"/>
                          </a:lnTo>
                          <a:lnTo>
                            <a:pt x="10823" y="41391"/>
                          </a:lnTo>
                          <a:lnTo>
                            <a:pt x="10823" y="5894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" name="Google Shape;111;p2"/>
                    <p:cNvSpPr/>
                    <p:nvPr/>
                  </p:nvSpPr>
                  <p:spPr>
                    <a:xfrm flipH="1">
                      <a:off x="8078114" y="-142084"/>
                      <a:ext cx="244221" cy="10834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38" h="36103" fill="none" extrusionOk="0">
                          <a:moveTo>
                            <a:pt x="1" y="36102"/>
                          </a:moveTo>
                          <a:lnTo>
                            <a:pt x="1" y="27965"/>
                          </a:lnTo>
                          <a:lnTo>
                            <a:pt x="8138" y="19828"/>
                          </a:lnTo>
                          <a:lnTo>
                            <a:pt x="813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" name="Google Shape;112;p2"/>
                    <p:cNvSpPr/>
                    <p:nvPr/>
                  </p:nvSpPr>
                  <p:spPr>
                    <a:xfrm flipH="1">
                      <a:off x="8464733" y="-278839"/>
                      <a:ext cx="30" cy="10158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33852" fill="none" extrusionOk="0">
                          <a:moveTo>
                            <a:pt x="0" y="33851"/>
                          </a:move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" name="Google Shape;113;p2"/>
                    <p:cNvSpPr/>
                    <p:nvPr/>
                  </p:nvSpPr>
                  <p:spPr>
                    <a:xfrm flipH="1">
                      <a:off x="8588464" y="-208826"/>
                      <a:ext cx="30" cy="8083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6935" fill="none" extrusionOk="0">
                          <a:moveTo>
                            <a:pt x="0" y="26934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" name="Google Shape;114;p2"/>
                    <p:cNvSpPr/>
                    <p:nvPr/>
                  </p:nvSpPr>
                  <p:spPr>
                    <a:xfrm flipH="1">
                      <a:off x="7960085" y="-127439"/>
                      <a:ext cx="174208" cy="13764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5868" fill="none" extrusionOk="0">
                          <a:moveTo>
                            <a:pt x="0" y="45867"/>
                          </a:moveTo>
                          <a:lnTo>
                            <a:pt x="0" y="26663"/>
                          </a:lnTo>
                          <a:lnTo>
                            <a:pt x="5805" y="20886"/>
                          </a:lnTo>
                          <a:lnTo>
                            <a:pt x="5805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" name="Google Shape;115;p2"/>
                    <p:cNvSpPr/>
                    <p:nvPr/>
                  </p:nvSpPr>
                  <p:spPr>
                    <a:xfrm flipH="1">
                      <a:off x="7764719" y="-169753"/>
                      <a:ext cx="113168" cy="135939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71" h="45298" fill="none" extrusionOk="0">
                          <a:moveTo>
                            <a:pt x="0" y="0"/>
                          </a:moveTo>
                          <a:lnTo>
                            <a:pt x="0" y="34854"/>
                          </a:lnTo>
                          <a:lnTo>
                            <a:pt x="3771" y="38625"/>
                          </a:lnTo>
                          <a:lnTo>
                            <a:pt x="3771" y="45297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" name="Google Shape;116;p2"/>
                    <p:cNvSpPr/>
                    <p:nvPr/>
                  </p:nvSpPr>
                  <p:spPr>
                    <a:xfrm flipH="1">
                      <a:off x="7670278" y="-265005"/>
                      <a:ext cx="60290" cy="10020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09" h="33391" fill="none" extrusionOk="0">
                          <a:moveTo>
                            <a:pt x="1" y="33390"/>
                          </a:moveTo>
                          <a:lnTo>
                            <a:pt x="1" y="28481"/>
                          </a:lnTo>
                          <a:lnTo>
                            <a:pt x="2008" y="26474"/>
                          </a:lnTo>
                          <a:lnTo>
                            <a:pt x="200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" name="Google Shape;117;p2"/>
                    <p:cNvSpPr/>
                    <p:nvPr/>
                  </p:nvSpPr>
                  <p:spPr>
                    <a:xfrm flipH="1">
                      <a:off x="7331675" y="-255221"/>
                      <a:ext cx="147349" cy="10362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10" h="34529" fill="none" extrusionOk="0">
                          <a:moveTo>
                            <a:pt x="4910" y="34529"/>
                          </a:moveTo>
                          <a:lnTo>
                            <a:pt x="4910" y="31383"/>
                          </a:lnTo>
                          <a:lnTo>
                            <a:pt x="0" y="26446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" name="Google Shape;118;p2"/>
                    <p:cNvSpPr/>
                    <p:nvPr/>
                  </p:nvSpPr>
                  <p:spPr>
                    <a:xfrm flipH="1">
                      <a:off x="7331675" y="-210446"/>
                      <a:ext cx="30" cy="7431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4765" fill="none" extrusionOk="0">
                          <a:moveTo>
                            <a:pt x="1" y="0"/>
                          </a:moveTo>
                          <a:lnTo>
                            <a:pt x="1" y="24764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" name="Google Shape;119;p2"/>
                    <p:cNvSpPr/>
                    <p:nvPr/>
                  </p:nvSpPr>
                  <p:spPr>
                    <a:xfrm flipH="1">
                      <a:off x="7208754" y="-234875"/>
                      <a:ext cx="30" cy="8823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9403" fill="none" extrusionOk="0">
                          <a:moveTo>
                            <a:pt x="0" y="0"/>
                          </a:moveTo>
                          <a:lnTo>
                            <a:pt x="0" y="29403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" name="Google Shape;120;p2"/>
                    <p:cNvSpPr/>
                    <p:nvPr/>
                  </p:nvSpPr>
                  <p:spPr>
                    <a:xfrm flipH="1">
                      <a:off x="5662999" y="382941"/>
                      <a:ext cx="10176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419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87" y="0"/>
                            <a:pt x="1709" y="0"/>
                          </a:cubicBezTo>
                          <a:cubicBezTo>
                            <a:pt x="2658" y="0"/>
                            <a:pt x="3391" y="787"/>
                            <a:pt x="3391" y="1709"/>
                          </a:cubicBezTo>
                          <a:cubicBezTo>
                            <a:pt x="3391" y="2659"/>
                            <a:pt x="2631" y="3391"/>
                            <a:pt x="1709" y="3391"/>
                          </a:cubicBezTo>
                          <a:cubicBezTo>
                            <a:pt x="787" y="3418"/>
                            <a:pt x="0" y="2659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1" name="Google Shape;121;p2"/>
                    <p:cNvSpPr/>
                    <p:nvPr/>
                  </p:nvSpPr>
                  <p:spPr>
                    <a:xfrm flipH="1">
                      <a:off x="7495290" y="640157"/>
                      <a:ext cx="10176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391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87" y="1"/>
                            <a:pt x="1709" y="1"/>
                          </a:cubicBezTo>
                          <a:cubicBezTo>
                            <a:pt x="2658" y="1"/>
                            <a:pt x="3391" y="787"/>
                            <a:pt x="3391" y="1709"/>
                          </a:cubicBezTo>
                          <a:cubicBezTo>
                            <a:pt x="3391" y="2632"/>
                            <a:pt x="2604" y="3391"/>
                            <a:pt x="1709" y="3391"/>
                          </a:cubicBezTo>
                          <a:cubicBezTo>
                            <a:pt x="760" y="3391"/>
                            <a:pt x="0" y="2632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" name="Google Shape;122;p2"/>
                    <p:cNvSpPr/>
                    <p:nvPr/>
                  </p:nvSpPr>
                  <p:spPr>
                    <a:xfrm flipH="1">
                      <a:off x="7053302" y="516426"/>
                      <a:ext cx="10176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419" fill="none" extrusionOk="0">
                          <a:moveTo>
                            <a:pt x="0" y="1682"/>
                          </a:moveTo>
                          <a:cubicBezTo>
                            <a:pt x="0" y="733"/>
                            <a:pt x="760" y="1"/>
                            <a:pt x="1682" y="1"/>
                          </a:cubicBezTo>
                          <a:cubicBezTo>
                            <a:pt x="2631" y="1"/>
                            <a:pt x="3391" y="787"/>
                            <a:pt x="3391" y="1682"/>
                          </a:cubicBezTo>
                          <a:cubicBezTo>
                            <a:pt x="3391" y="2632"/>
                            <a:pt x="2604" y="3391"/>
                            <a:pt x="1682" y="3391"/>
                          </a:cubicBezTo>
                          <a:cubicBezTo>
                            <a:pt x="733" y="3418"/>
                            <a:pt x="0" y="2632"/>
                            <a:pt x="0" y="168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" name="Google Shape;123;p2"/>
                    <p:cNvSpPr/>
                    <p:nvPr/>
                  </p:nvSpPr>
                  <p:spPr>
                    <a:xfrm flipH="1">
                      <a:off x="5383786" y="640157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29" y="1"/>
                            <a:pt x="1709" y="380"/>
                            <a:pt x="1709" y="868"/>
                          </a:cubicBezTo>
                          <a:cubicBezTo>
                            <a:pt x="1709" y="1330"/>
                            <a:pt x="1329" y="1709"/>
                            <a:pt x="868" y="1709"/>
                          </a:cubicBezTo>
                          <a:cubicBezTo>
                            <a:pt x="407" y="1709"/>
                            <a:pt x="0" y="1330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" name="Google Shape;124;p2"/>
                    <p:cNvSpPr/>
                    <p:nvPr/>
                  </p:nvSpPr>
                  <p:spPr>
                    <a:xfrm flipH="1">
                      <a:off x="7182706" y="647480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30" y="1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30" y="1709"/>
                            <a:pt x="868" y="1709"/>
                          </a:cubicBezTo>
                          <a:cubicBezTo>
                            <a:pt x="380" y="1709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" name="Google Shape;125;p2"/>
                    <p:cNvSpPr/>
                    <p:nvPr/>
                  </p:nvSpPr>
                  <p:spPr>
                    <a:xfrm flipH="1">
                      <a:off x="6821295" y="566903"/>
                      <a:ext cx="5131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37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407" y="1736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" name="Google Shape;126;p2"/>
                    <p:cNvSpPr/>
                    <p:nvPr/>
                  </p:nvSpPr>
                  <p:spPr>
                    <a:xfrm flipH="1">
                      <a:off x="6484313" y="491187"/>
                      <a:ext cx="5050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3" fill="none" extrusionOk="0">
                          <a:moveTo>
                            <a:pt x="1" y="842"/>
                          </a:moveTo>
                          <a:cubicBezTo>
                            <a:pt x="1" y="353"/>
                            <a:pt x="381" y="1"/>
                            <a:pt x="842" y="1"/>
                          </a:cubicBezTo>
                          <a:cubicBezTo>
                            <a:pt x="1330" y="1"/>
                            <a:pt x="1683" y="353"/>
                            <a:pt x="1683" y="842"/>
                          </a:cubicBezTo>
                          <a:cubicBezTo>
                            <a:pt x="1683" y="1303"/>
                            <a:pt x="1330" y="1683"/>
                            <a:pt x="842" y="1683"/>
                          </a:cubicBezTo>
                          <a:cubicBezTo>
                            <a:pt x="381" y="1683"/>
                            <a:pt x="1" y="1303"/>
                            <a:pt x="1" y="84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" name="Google Shape;127;p2"/>
                    <p:cNvSpPr/>
                    <p:nvPr/>
                  </p:nvSpPr>
                  <p:spPr>
                    <a:xfrm flipH="1">
                      <a:off x="5797294" y="226649"/>
                      <a:ext cx="5050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3" fill="none" extrusionOk="0">
                          <a:moveTo>
                            <a:pt x="0" y="841"/>
                          </a:moveTo>
                          <a:cubicBezTo>
                            <a:pt x="0" y="353"/>
                            <a:pt x="380" y="1"/>
                            <a:pt x="841" y="1"/>
                          </a:cubicBezTo>
                          <a:cubicBezTo>
                            <a:pt x="1302" y="1"/>
                            <a:pt x="1682" y="353"/>
                            <a:pt x="1682" y="841"/>
                          </a:cubicBezTo>
                          <a:cubicBezTo>
                            <a:pt x="1682" y="1303"/>
                            <a:pt x="1302" y="1682"/>
                            <a:pt x="841" y="1682"/>
                          </a:cubicBezTo>
                          <a:cubicBezTo>
                            <a:pt x="380" y="1682"/>
                            <a:pt x="0" y="1303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" name="Google Shape;128;p2"/>
                    <p:cNvSpPr/>
                    <p:nvPr/>
                  </p:nvSpPr>
                  <p:spPr>
                    <a:xfrm flipH="1">
                      <a:off x="5509978" y="251888"/>
                      <a:ext cx="5128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3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29" y="0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29" y="1682"/>
                            <a:pt x="868" y="1682"/>
                          </a:cubicBezTo>
                          <a:cubicBezTo>
                            <a:pt x="407" y="1682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" name="Google Shape;129;p2"/>
                    <p:cNvSpPr/>
                    <p:nvPr/>
                  </p:nvSpPr>
                  <p:spPr>
                    <a:xfrm flipH="1">
                      <a:off x="5142056" y="168040"/>
                      <a:ext cx="5047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37" fill="none" extrusionOk="0">
                          <a:moveTo>
                            <a:pt x="0" y="869"/>
                          </a:moveTo>
                          <a:cubicBezTo>
                            <a:pt x="0" y="380"/>
                            <a:pt x="380" y="1"/>
                            <a:pt x="841" y="1"/>
                          </a:cubicBezTo>
                          <a:cubicBezTo>
                            <a:pt x="1329" y="1"/>
                            <a:pt x="1682" y="380"/>
                            <a:pt x="1682" y="869"/>
                          </a:cubicBezTo>
                          <a:cubicBezTo>
                            <a:pt x="1682" y="1330"/>
                            <a:pt x="1329" y="1710"/>
                            <a:pt x="841" y="1710"/>
                          </a:cubicBezTo>
                          <a:cubicBezTo>
                            <a:pt x="380" y="1737"/>
                            <a:pt x="0" y="1330"/>
                            <a:pt x="0" y="86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" name="Google Shape;130;p2"/>
                    <p:cNvSpPr/>
                    <p:nvPr/>
                  </p:nvSpPr>
                  <p:spPr>
                    <a:xfrm flipH="1">
                      <a:off x="5142056" y="251888"/>
                      <a:ext cx="5047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3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41"/>
                          </a:cubicBezTo>
                          <a:cubicBezTo>
                            <a:pt x="1682" y="1330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" name="Google Shape;131;p2"/>
                    <p:cNvSpPr/>
                    <p:nvPr/>
                  </p:nvSpPr>
                  <p:spPr>
                    <a:xfrm flipH="1">
                      <a:off x="5036240" y="74439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68"/>
                          </a:cubicBezTo>
                          <a:cubicBezTo>
                            <a:pt x="1682" y="1330"/>
                            <a:pt x="1329" y="1709"/>
                            <a:pt x="841" y="1709"/>
                          </a:cubicBezTo>
                          <a:cubicBezTo>
                            <a:pt x="407" y="1709"/>
                            <a:pt x="0" y="1302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" name="Google Shape;132;p2"/>
                    <p:cNvSpPr/>
                    <p:nvPr/>
                  </p:nvSpPr>
                  <p:spPr>
                    <a:xfrm flipH="1">
                      <a:off x="6642225" y="321091"/>
                      <a:ext cx="5131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682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2" y="0"/>
                          </a:cubicBezTo>
                          <a:cubicBezTo>
                            <a:pt x="1330" y="0"/>
                            <a:pt x="1710" y="380"/>
                            <a:pt x="1710" y="841"/>
                          </a:cubicBezTo>
                          <a:cubicBezTo>
                            <a:pt x="1710" y="1329"/>
                            <a:pt x="1330" y="1682"/>
                            <a:pt x="842" y="1682"/>
                          </a:cubicBezTo>
                          <a:cubicBezTo>
                            <a:pt x="380" y="1682"/>
                            <a:pt x="1" y="1275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" name="Google Shape;133;p2"/>
                    <p:cNvSpPr/>
                    <p:nvPr/>
                  </p:nvSpPr>
                  <p:spPr>
                    <a:xfrm flipH="1">
                      <a:off x="6047187" y="55468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29" y="1"/>
                            <a:pt x="1709" y="380"/>
                            <a:pt x="1709" y="868"/>
                          </a:cubicBezTo>
                          <a:cubicBezTo>
                            <a:pt x="1709" y="1330"/>
                            <a:pt x="1329" y="1709"/>
                            <a:pt x="868" y="1709"/>
                          </a:cubicBezTo>
                          <a:cubicBezTo>
                            <a:pt x="380" y="1709"/>
                            <a:pt x="0" y="1330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" name="Google Shape;134;p2"/>
                    <p:cNvSpPr/>
                    <p:nvPr/>
                  </p:nvSpPr>
                  <p:spPr>
                    <a:xfrm flipH="1">
                      <a:off x="6912465" y="362595"/>
                      <a:ext cx="5050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710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2" y="0"/>
                          </a:cubicBezTo>
                          <a:cubicBezTo>
                            <a:pt x="1330" y="0"/>
                            <a:pt x="1682" y="380"/>
                            <a:pt x="1682" y="841"/>
                          </a:cubicBezTo>
                          <a:cubicBezTo>
                            <a:pt x="1682" y="1329"/>
                            <a:pt x="1330" y="1709"/>
                            <a:pt x="842" y="1709"/>
                          </a:cubicBezTo>
                          <a:cubicBezTo>
                            <a:pt x="380" y="1709"/>
                            <a:pt x="1" y="1329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" name="Google Shape;135;p2"/>
                    <p:cNvSpPr/>
                    <p:nvPr/>
                  </p:nvSpPr>
                  <p:spPr>
                    <a:xfrm flipH="1">
                      <a:off x="6137547" y="34629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extrusionOk="0">
                          <a:moveTo>
                            <a:pt x="841" y="1"/>
                          </a:moveTo>
                          <a:cubicBezTo>
                            <a:pt x="380" y="1"/>
                            <a:pt x="1" y="381"/>
                            <a:pt x="1" y="842"/>
                          </a:cubicBezTo>
                          <a:cubicBezTo>
                            <a:pt x="1" y="1330"/>
                            <a:pt x="380" y="1710"/>
                            <a:pt x="841" y="1710"/>
                          </a:cubicBezTo>
                          <a:cubicBezTo>
                            <a:pt x="1330" y="1710"/>
                            <a:pt x="1709" y="1330"/>
                            <a:pt x="1709" y="842"/>
                          </a:cubicBezTo>
                          <a:cubicBezTo>
                            <a:pt x="1709" y="381"/>
                            <a:pt x="1330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" name="Google Shape;136;p2"/>
                    <p:cNvSpPr/>
                    <p:nvPr/>
                  </p:nvSpPr>
                  <p:spPr>
                    <a:xfrm flipH="1">
                      <a:off x="5221822" y="382941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extrusionOk="0">
                          <a:moveTo>
                            <a:pt x="842" y="0"/>
                          </a:moveTo>
                          <a:cubicBezTo>
                            <a:pt x="381" y="0"/>
                            <a:pt x="1" y="380"/>
                            <a:pt x="1" y="841"/>
                          </a:cubicBezTo>
                          <a:cubicBezTo>
                            <a:pt x="1" y="1329"/>
                            <a:pt x="381" y="1709"/>
                            <a:pt x="842" y="1709"/>
                          </a:cubicBezTo>
                          <a:cubicBezTo>
                            <a:pt x="1330" y="1709"/>
                            <a:pt x="1710" y="1329"/>
                            <a:pt x="1710" y="841"/>
                          </a:cubicBezTo>
                          <a:cubicBezTo>
                            <a:pt x="1710" y="380"/>
                            <a:pt x="1330" y="0"/>
                            <a:pt x="84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" name="Google Shape;137;p2"/>
                    <p:cNvSpPr/>
                    <p:nvPr/>
                  </p:nvSpPr>
                  <p:spPr>
                    <a:xfrm flipH="1">
                      <a:off x="5449748" y="63845"/>
                      <a:ext cx="51287" cy="50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4" extrusionOk="0">
                          <a:moveTo>
                            <a:pt x="841" y="1"/>
                          </a:moveTo>
                          <a:cubicBezTo>
                            <a:pt x="380" y="1"/>
                            <a:pt x="0" y="353"/>
                            <a:pt x="0" y="842"/>
                          </a:cubicBezTo>
                          <a:cubicBezTo>
                            <a:pt x="0" y="1288"/>
                            <a:pt x="356" y="1684"/>
                            <a:pt x="797" y="1684"/>
                          </a:cubicBezTo>
                          <a:cubicBezTo>
                            <a:pt x="812" y="1684"/>
                            <a:pt x="826" y="1683"/>
                            <a:pt x="841" y="1683"/>
                          </a:cubicBezTo>
                          <a:cubicBezTo>
                            <a:pt x="1329" y="1683"/>
                            <a:pt x="1709" y="1303"/>
                            <a:pt x="1709" y="842"/>
                          </a:cubicBezTo>
                          <a:cubicBezTo>
                            <a:pt x="1709" y="353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" name="Google Shape;138;p2"/>
                    <p:cNvSpPr/>
                    <p:nvPr/>
                  </p:nvSpPr>
                  <p:spPr>
                    <a:xfrm flipH="1">
                      <a:off x="6137547" y="264912"/>
                      <a:ext cx="5131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37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30" y="1709"/>
                            <a:pt x="841" y="1709"/>
                          </a:cubicBezTo>
                          <a:cubicBezTo>
                            <a:pt x="380" y="1736"/>
                            <a:pt x="1" y="1330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" name="Google Shape;139;p2"/>
                    <p:cNvSpPr/>
                    <p:nvPr/>
                  </p:nvSpPr>
                  <p:spPr>
                    <a:xfrm flipH="1">
                      <a:off x="6137547" y="184335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1" y="1329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" name="Google Shape;140;p2"/>
                    <p:cNvSpPr/>
                    <p:nvPr/>
                  </p:nvSpPr>
                  <p:spPr>
                    <a:xfrm flipH="1">
                      <a:off x="6650358" y="45959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1709" y="868"/>
                          </a:move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68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" name="Google Shape;141;p2"/>
                    <p:cNvSpPr/>
                    <p:nvPr/>
                  </p:nvSpPr>
                  <p:spPr>
                    <a:xfrm flipH="1">
                      <a:off x="6650358" y="126536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1709" y="841"/>
                          </a:move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41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" name="Google Shape;142;p2"/>
                    <p:cNvSpPr/>
                    <p:nvPr/>
                  </p:nvSpPr>
                  <p:spPr>
                    <a:xfrm flipH="1">
                      <a:off x="7514016" y="444792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fill="none" extrusionOk="0">
                          <a:moveTo>
                            <a:pt x="1682" y="842"/>
                          </a:moveTo>
                          <a:cubicBezTo>
                            <a:pt x="1682" y="1330"/>
                            <a:pt x="1329" y="1710"/>
                            <a:pt x="841" y="1710"/>
                          </a:cubicBezTo>
                          <a:cubicBezTo>
                            <a:pt x="380" y="1710"/>
                            <a:pt x="0" y="1330"/>
                            <a:pt x="0" y="842"/>
                          </a:cubicBezTo>
                          <a:cubicBezTo>
                            <a:pt x="0" y="381"/>
                            <a:pt x="380" y="1"/>
                            <a:pt x="841" y="1"/>
                          </a:cubicBezTo>
                          <a:cubicBezTo>
                            <a:pt x="1329" y="1"/>
                            <a:pt x="1682" y="381"/>
                            <a:pt x="1682" y="84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" name="Google Shape;143;p2"/>
                    <p:cNvSpPr/>
                    <p:nvPr/>
                  </p:nvSpPr>
                  <p:spPr>
                    <a:xfrm flipH="1">
                      <a:off x="7514016" y="329223"/>
                      <a:ext cx="5047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2" fill="none" extrusionOk="0">
                          <a:moveTo>
                            <a:pt x="1682" y="841"/>
                          </a:moveTo>
                          <a:cubicBezTo>
                            <a:pt x="1682" y="1302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02"/>
                            <a:pt x="0" y="841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" name="Google Shape;144;p2"/>
                    <p:cNvSpPr/>
                    <p:nvPr/>
                  </p:nvSpPr>
                  <p:spPr>
                    <a:xfrm flipH="1">
                      <a:off x="7514826" y="135479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extrusionOk="0">
                          <a:moveTo>
                            <a:pt x="841" y="1"/>
                          </a:moveTo>
                          <a:cubicBezTo>
                            <a:pt x="380" y="1"/>
                            <a:pt x="0" y="381"/>
                            <a:pt x="0" y="869"/>
                          </a:cubicBezTo>
                          <a:cubicBezTo>
                            <a:pt x="0" y="1330"/>
                            <a:pt x="380" y="1710"/>
                            <a:pt x="841" y="1710"/>
                          </a:cubicBezTo>
                          <a:cubicBezTo>
                            <a:pt x="1329" y="1710"/>
                            <a:pt x="1682" y="1330"/>
                            <a:pt x="1682" y="869"/>
                          </a:cubicBezTo>
                          <a:cubicBezTo>
                            <a:pt x="1682" y="381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" name="Google Shape;145;p2"/>
                    <p:cNvSpPr/>
                    <p:nvPr/>
                  </p:nvSpPr>
                  <p:spPr>
                    <a:xfrm flipH="1">
                      <a:off x="7769611" y="354462"/>
                      <a:ext cx="51287" cy="513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711" extrusionOk="0">
                          <a:moveTo>
                            <a:pt x="841" y="0"/>
                          </a:moveTo>
                          <a:cubicBezTo>
                            <a:pt x="380" y="0"/>
                            <a:pt x="0" y="380"/>
                            <a:pt x="0" y="841"/>
                          </a:cubicBezTo>
                          <a:cubicBezTo>
                            <a:pt x="0" y="1314"/>
                            <a:pt x="356" y="1710"/>
                            <a:pt x="797" y="1710"/>
                          </a:cubicBezTo>
                          <a:cubicBezTo>
                            <a:pt x="812" y="1710"/>
                            <a:pt x="826" y="1710"/>
                            <a:pt x="841" y="1709"/>
                          </a:cubicBezTo>
                          <a:cubicBezTo>
                            <a:pt x="1329" y="1709"/>
                            <a:pt x="1709" y="1329"/>
                            <a:pt x="1709" y="841"/>
                          </a:cubicBezTo>
                          <a:cubicBezTo>
                            <a:pt x="1709" y="380"/>
                            <a:pt x="1329" y="0"/>
                            <a:pt x="841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" name="Google Shape;146;p2"/>
                    <p:cNvSpPr/>
                    <p:nvPr/>
                  </p:nvSpPr>
                  <p:spPr>
                    <a:xfrm flipH="1">
                      <a:off x="7769611" y="20721"/>
                      <a:ext cx="5128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710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709" y="380"/>
                            <a:pt x="1709" y="841"/>
                          </a:cubicBezTo>
                          <a:cubicBezTo>
                            <a:pt x="1709" y="1329"/>
                            <a:pt x="1329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" name="Google Shape;147;p2"/>
                    <p:cNvSpPr/>
                    <p:nvPr/>
                  </p:nvSpPr>
                  <p:spPr>
                    <a:xfrm flipH="1">
                      <a:off x="6937704" y="554689"/>
                      <a:ext cx="5050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710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53" y="1"/>
                            <a:pt x="842" y="1"/>
                          </a:cubicBezTo>
                          <a:cubicBezTo>
                            <a:pt x="1303" y="1"/>
                            <a:pt x="1683" y="380"/>
                            <a:pt x="1683" y="868"/>
                          </a:cubicBezTo>
                          <a:cubicBezTo>
                            <a:pt x="1683" y="1330"/>
                            <a:pt x="1303" y="1709"/>
                            <a:pt x="842" y="1709"/>
                          </a:cubicBezTo>
                          <a:cubicBezTo>
                            <a:pt x="353" y="1709"/>
                            <a:pt x="1" y="1330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" name="Google Shape;148;p2"/>
                    <p:cNvSpPr/>
                    <p:nvPr/>
                  </p:nvSpPr>
                  <p:spPr>
                    <a:xfrm flipH="1">
                      <a:off x="8562415" y="599464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68" y="1709"/>
                          </a:cubicBezTo>
                          <a:cubicBezTo>
                            <a:pt x="380" y="1709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" name="Google Shape;149;p2"/>
                    <p:cNvSpPr/>
                    <p:nvPr/>
                  </p:nvSpPr>
                  <p:spPr>
                    <a:xfrm flipH="1">
                      <a:off x="8923015" y="-168132"/>
                      <a:ext cx="30" cy="16678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55578" fill="none" extrusionOk="0">
                          <a:moveTo>
                            <a:pt x="0" y="1"/>
                          </a:moveTo>
                          <a:lnTo>
                            <a:pt x="0" y="55577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" name="Google Shape;150;p2"/>
                    <p:cNvSpPr/>
                    <p:nvPr/>
                  </p:nvSpPr>
                  <p:spPr>
                    <a:xfrm flipH="1">
                      <a:off x="9001972" y="-159189"/>
                      <a:ext cx="105035" cy="142940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00" h="47631" fill="none" extrusionOk="0">
                          <a:moveTo>
                            <a:pt x="3499" y="1"/>
                          </a:moveTo>
                          <a:lnTo>
                            <a:pt x="3499" y="44104"/>
                          </a:lnTo>
                          <a:lnTo>
                            <a:pt x="0" y="4763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" name="Google Shape;151;p2"/>
                    <p:cNvSpPr/>
                    <p:nvPr/>
                  </p:nvSpPr>
                  <p:spPr>
                    <a:xfrm flipH="1">
                      <a:off x="8703252" y="-199883"/>
                      <a:ext cx="110707" cy="19609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89" h="65342" fill="none" extrusionOk="0">
                          <a:moveTo>
                            <a:pt x="3689" y="65342"/>
                          </a:moveTo>
                          <a:lnTo>
                            <a:pt x="3689" y="42856"/>
                          </a:lnTo>
                          <a:lnTo>
                            <a:pt x="0" y="39113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" name="Google Shape;152;p2"/>
                    <p:cNvSpPr/>
                    <p:nvPr/>
                  </p:nvSpPr>
                  <p:spPr>
                    <a:xfrm flipH="1">
                      <a:off x="9122432" y="-185208"/>
                      <a:ext cx="30" cy="11778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39249" fill="none" extrusionOk="0">
                          <a:moveTo>
                            <a:pt x="0" y="3924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" name="Google Shape;153;p2"/>
                    <p:cNvSpPr/>
                    <p:nvPr/>
                  </p:nvSpPr>
                  <p:spPr>
                    <a:xfrm flipH="1">
                      <a:off x="7104559" y="-144514"/>
                      <a:ext cx="30" cy="6609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2025" fill="none" extrusionOk="0">
                          <a:moveTo>
                            <a:pt x="0" y="22025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" name="Google Shape;154;p2"/>
                    <p:cNvSpPr/>
                    <p:nvPr/>
                  </p:nvSpPr>
                  <p:spPr>
                    <a:xfrm flipH="1">
                      <a:off x="6436297" y="564472"/>
                      <a:ext cx="5047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2" fill="none" extrusionOk="0">
                          <a:moveTo>
                            <a:pt x="1682" y="841"/>
                          </a:moveTo>
                          <a:cubicBezTo>
                            <a:pt x="1682" y="1302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02"/>
                            <a:pt x="0" y="841"/>
                          </a:cubicBezTo>
                          <a:cubicBezTo>
                            <a:pt x="0" y="353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53"/>
                            <a:pt x="1682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" name="Google Shape;155;p2"/>
                    <p:cNvSpPr/>
                    <p:nvPr/>
                  </p:nvSpPr>
                  <p:spPr>
                    <a:xfrm flipH="1">
                      <a:off x="6362202" y="614919"/>
                      <a:ext cx="99333" cy="10134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10" h="33770" fill="none" extrusionOk="0">
                          <a:moveTo>
                            <a:pt x="0" y="1"/>
                          </a:moveTo>
                          <a:lnTo>
                            <a:pt x="0" y="7867"/>
                          </a:lnTo>
                          <a:lnTo>
                            <a:pt x="3309" y="11230"/>
                          </a:lnTo>
                          <a:lnTo>
                            <a:pt x="3309" y="3377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" name="Google Shape;156;p2"/>
                    <p:cNvSpPr/>
                    <p:nvPr/>
                  </p:nvSpPr>
                  <p:spPr>
                    <a:xfrm flipH="1">
                      <a:off x="5802996" y="558770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29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29" y="1709"/>
                            <a:pt x="868" y="1709"/>
                          </a:cubicBezTo>
                          <a:cubicBezTo>
                            <a:pt x="407" y="1709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" name="Google Shape;157;p2"/>
                    <p:cNvSpPr/>
                    <p:nvPr/>
                  </p:nvSpPr>
                  <p:spPr>
                    <a:xfrm flipH="1">
                      <a:off x="5877090" y="63845"/>
                      <a:ext cx="5128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3" extrusionOk="0">
                          <a:moveTo>
                            <a:pt x="841" y="1"/>
                          </a:moveTo>
                          <a:cubicBezTo>
                            <a:pt x="380" y="1"/>
                            <a:pt x="0" y="353"/>
                            <a:pt x="0" y="842"/>
                          </a:cubicBezTo>
                          <a:cubicBezTo>
                            <a:pt x="0" y="1303"/>
                            <a:pt x="380" y="1683"/>
                            <a:pt x="841" y="1683"/>
                          </a:cubicBezTo>
                          <a:cubicBezTo>
                            <a:pt x="1329" y="1683"/>
                            <a:pt x="1709" y="1303"/>
                            <a:pt x="1709" y="842"/>
                          </a:cubicBezTo>
                          <a:cubicBezTo>
                            <a:pt x="1709" y="353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" name="Google Shape;158;p2"/>
                    <p:cNvSpPr/>
                    <p:nvPr/>
                  </p:nvSpPr>
                  <p:spPr>
                    <a:xfrm flipH="1">
                      <a:off x="5952776" y="-216148"/>
                      <a:ext cx="100954" cy="10134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4" h="33770" fill="none" extrusionOk="0">
                          <a:moveTo>
                            <a:pt x="3363" y="33769"/>
                          </a:moveTo>
                          <a:lnTo>
                            <a:pt x="3363" y="25904"/>
                          </a:lnTo>
                          <a:lnTo>
                            <a:pt x="0" y="22567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" name="Google Shape;159;p2"/>
                    <p:cNvSpPr/>
                    <p:nvPr/>
                  </p:nvSpPr>
                  <p:spPr>
                    <a:xfrm flipH="1">
                      <a:off x="5847771" y="-151837"/>
                      <a:ext cx="141677" cy="717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21" h="23897" fill="none" extrusionOk="0">
                          <a:moveTo>
                            <a:pt x="4720" y="23896"/>
                          </a:moveTo>
                          <a:lnTo>
                            <a:pt x="1" y="19177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" name="Google Shape;160;p2"/>
                    <p:cNvSpPr/>
                    <p:nvPr/>
                  </p:nvSpPr>
                  <p:spPr>
                    <a:xfrm flipH="1">
                      <a:off x="5854283" y="-391167"/>
                      <a:ext cx="48886" cy="45504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29" h="15163" fill="none" extrusionOk="0">
                          <a:moveTo>
                            <a:pt x="1" y="15163"/>
                          </a:moveTo>
                          <a:lnTo>
                            <a:pt x="1" y="11881"/>
                          </a:lnTo>
                          <a:lnTo>
                            <a:pt x="1628" y="10281"/>
                          </a:lnTo>
                          <a:lnTo>
                            <a:pt x="162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" name="Google Shape;161;p2"/>
                    <p:cNvSpPr/>
                    <p:nvPr/>
                  </p:nvSpPr>
                  <p:spPr>
                    <a:xfrm flipH="1">
                      <a:off x="6922249" y="605976"/>
                      <a:ext cx="113168" cy="5983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71" h="19937" fill="none" extrusionOk="0">
                          <a:moveTo>
                            <a:pt x="1" y="19936"/>
                          </a:moveTo>
                          <a:lnTo>
                            <a:pt x="3771" y="16166"/>
                          </a:lnTo>
                          <a:lnTo>
                            <a:pt x="3771" y="4991"/>
                          </a:lnTo>
                          <a:lnTo>
                            <a:pt x="2415" y="3635"/>
                          </a:lnTo>
                          <a:lnTo>
                            <a:pt x="2415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" name="Google Shape;162;p2"/>
                    <p:cNvSpPr/>
                    <p:nvPr/>
                  </p:nvSpPr>
                  <p:spPr>
                    <a:xfrm flipH="1">
                      <a:off x="7715863" y="-143704"/>
                      <a:ext cx="65962" cy="5063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" h="16872" fill="none" extrusionOk="0">
                          <a:moveTo>
                            <a:pt x="0" y="16871"/>
                          </a:moveTo>
                          <a:lnTo>
                            <a:pt x="2197" y="14674"/>
                          </a:lnTo>
                          <a:lnTo>
                            <a:pt x="2197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" name="Google Shape;163;p2"/>
                    <p:cNvSpPr/>
                    <p:nvPr/>
                  </p:nvSpPr>
                  <p:spPr>
                    <a:xfrm flipH="1">
                      <a:off x="6786303" y="-428619"/>
                      <a:ext cx="59450" cy="10012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1" h="33364" fill="none" extrusionOk="0">
                          <a:moveTo>
                            <a:pt x="1" y="33363"/>
                          </a:moveTo>
                          <a:lnTo>
                            <a:pt x="1" y="28427"/>
                          </a:lnTo>
                          <a:lnTo>
                            <a:pt x="1981" y="26447"/>
                          </a:lnTo>
                          <a:lnTo>
                            <a:pt x="1981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" name="Google Shape;164;p2"/>
                    <p:cNvSpPr/>
                    <p:nvPr/>
                  </p:nvSpPr>
                  <p:spPr>
                    <a:xfrm flipH="1">
                      <a:off x="6886417" y="190847"/>
                      <a:ext cx="5131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682" extrusionOk="0">
                          <a:moveTo>
                            <a:pt x="841" y="0"/>
                          </a:moveTo>
                          <a:cubicBezTo>
                            <a:pt x="380" y="0"/>
                            <a:pt x="1" y="380"/>
                            <a:pt x="1" y="841"/>
                          </a:cubicBezTo>
                          <a:cubicBezTo>
                            <a:pt x="1" y="1329"/>
                            <a:pt x="407" y="1682"/>
                            <a:pt x="841" y="1682"/>
                          </a:cubicBezTo>
                          <a:cubicBezTo>
                            <a:pt x="1330" y="1682"/>
                            <a:pt x="1709" y="1329"/>
                            <a:pt x="1709" y="841"/>
                          </a:cubicBezTo>
                          <a:cubicBezTo>
                            <a:pt x="1709" y="380"/>
                            <a:pt x="1330" y="0"/>
                            <a:pt x="841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" name="Google Shape;165;p2"/>
                    <p:cNvSpPr/>
                    <p:nvPr/>
                  </p:nvSpPr>
                  <p:spPr>
                    <a:xfrm flipH="1">
                      <a:off x="6831889" y="-308129"/>
                      <a:ext cx="65962" cy="5063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" h="16872" fill="none" extrusionOk="0">
                          <a:moveTo>
                            <a:pt x="1" y="16871"/>
                          </a:moveTo>
                          <a:lnTo>
                            <a:pt x="2198" y="14701"/>
                          </a:lnTo>
                          <a:lnTo>
                            <a:pt x="2198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" name="Google Shape;166;p2"/>
                    <p:cNvSpPr/>
                    <p:nvPr/>
                  </p:nvSpPr>
                  <p:spPr>
                    <a:xfrm flipH="1">
                      <a:off x="7557140" y="-142084"/>
                      <a:ext cx="59450" cy="5934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1" h="19774" fill="none" extrusionOk="0">
                          <a:moveTo>
                            <a:pt x="1980" y="19774"/>
                          </a:moveTo>
                          <a:lnTo>
                            <a:pt x="0" y="17794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" name="Google Shape;167;p2"/>
                    <p:cNvSpPr/>
                    <p:nvPr/>
                  </p:nvSpPr>
                  <p:spPr>
                    <a:xfrm flipH="1">
                      <a:off x="8187980" y="235622"/>
                      <a:ext cx="197016" cy="1196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65" h="3988" fill="none" extrusionOk="0">
                          <a:moveTo>
                            <a:pt x="6564" y="3987"/>
                          </a:moveTo>
                          <a:lnTo>
                            <a:pt x="0" y="3987"/>
                          </a:lnTo>
                          <a:lnTo>
                            <a:pt x="0" y="0"/>
                          </a:lnTo>
                          <a:lnTo>
                            <a:pt x="6564" y="0"/>
                          </a:ln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" name="Google Shape;168;p2"/>
                    <p:cNvSpPr/>
                    <p:nvPr/>
                  </p:nvSpPr>
                  <p:spPr>
                    <a:xfrm flipH="1">
                      <a:off x="8374403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" name="Google Shape;169;p2"/>
                    <p:cNvSpPr/>
                    <p:nvPr/>
                  </p:nvSpPr>
                  <p:spPr>
                    <a:xfrm flipH="1">
                      <a:off x="8345083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0" name="Google Shape;170;p2"/>
                    <p:cNvSpPr/>
                    <p:nvPr/>
                  </p:nvSpPr>
                  <p:spPr>
                    <a:xfrm flipH="1">
                      <a:off x="8316603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1" name="Google Shape;171;p2"/>
                    <p:cNvSpPr/>
                    <p:nvPr/>
                  </p:nvSpPr>
                  <p:spPr>
                    <a:xfrm flipH="1">
                      <a:off x="8287284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2" name="Google Shape;172;p2"/>
                    <p:cNvSpPr/>
                    <p:nvPr/>
                  </p:nvSpPr>
                  <p:spPr>
                    <a:xfrm flipH="1">
                      <a:off x="8257184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3" name="Google Shape;173;p2"/>
                    <p:cNvSpPr/>
                    <p:nvPr/>
                  </p:nvSpPr>
                  <p:spPr>
                    <a:xfrm flipH="1">
                      <a:off x="8228674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" name="Google Shape;174;p2"/>
                    <p:cNvSpPr/>
                    <p:nvPr/>
                  </p:nvSpPr>
                  <p:spPr>
                    <a:xfrm flipH="1">
                      <a:off x="8199384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" name="Google Shape;175;p2"/>
                    <p:cNvSpPr/>
                    <p:nvPr/>
                  </p:nvSpPr>
                  <p:spPr>
                    <a:xfrm flipH="1">
                      <a:off x="8374403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6" name="Google Shape;176;p2"/>
                    <p:cNvSpPr/>
                    <p:nvPr/>
                  </p:nvSpPr>
                  <p:spPr>
                    <a:xfrm flipH="1">
                      <a:off x="8345083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7" name="Google Shape;177;p2"/>
                    <p:cNvSpPr/>
                    <p:nvPr/>
                  </p:nvSpPr>
                  <p:spPr>
                    <a:xfrm flipH="1">
                      <a:off x="8316603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8" name="Google Shape;178;p2"/>
                    <p:cNvSpPr/>
                    <p:nvPr/>
                  </p:nvSpPr>
                  <p:spPr>
                    <a:xfrm flipH="1">
                      <a:off x="8287284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9" name="Google Shape;179;p2"/>
                    <p:cNvSpPr/>
                    <p:nvPr/>
                  </p:nvSpPr>
                  <p:spPr>
                    <a:xfrm flipH="1">
                      <a:off x="8257184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0" name="Google Shape;180;p2"/>
                    <p:cNvSpPr/>
                    <p:nvPr/>
                  </p:nvSpPr>
                  <p:spPr>
                    <a:xfrm flipH="1">
                      <a:off x="8228674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" name="Google Shape;181;p2"/>
                    <p:cNvSpPr/>
                    <p:nvPr/>
                  </p:nvSpPr>
                  <p:spPr>
                    <a:xfrm flipH="1">
                      <a:off x="8199384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2" name="Google Shape;182;p2"/>
                    <p:cNvSpPr/>
                    <p:nvPr/>
                  </p:nvSpPr>
                  <p:spPr>
                    <a:xfrm flipH="1">
                      <a:off x="6953159" y="-118466"/>
                      <a:ext cx="70854" cy="4900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61" h="16329" fill="none" extrusionOk="0">
                          <a:moveTo>
                            <a:pt x="2360" y="16329"/>
                          </a:moveTo>
                          <a:lnTo>
                            <a:pt x="0" y="13942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3" name="Google Shape;183;p2"/>
                    <p:cNvSpPr/>
                    <p:nvPr/>
                  </p:nvSpPr>
                  <p:spPr>
                    <a:xfrm flipH="1">
                      <a:off x="6491635" y="-143704"/>
                      <a:ext cx="254815" cy="9320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91" h="31058" fill="none" extrusionOk="0">
                          <a:moveTo>
                            <a:pt x="1" y="31057"/>
                          </a:moveTo>
                          <a:lnTo>
                            <a:pt x="1" y="24764"/>
                          </a:lnTo>
                          <a:lnTo>
                            <a:pt x="8490" y="16275"/>
                          </a:lnTo>
                          <a:lnTo>
                            <a:pt x="849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4" name="Google Shape;184;p2"/>
                    <p:cNvSpPr/>
                    <p:nvPr/>
                  </p:nvSpPr>
                  <p:spPr>
                    <a:xfrm flipH="1">
                      <a:off x="6567350" y="-234875"/>
                      <a:ext cx="83038" cy="56412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67" h="18798" fill="none" extrusionOk="0">
                          <a:moveTo>
                            <a:pt x="0" y="18797"/>
                          </a:moveTo>
                          <a:lnTo>
                            <a:pt x="2767" y="16003"/>
                          </a:lnTo>
                          <a:lnTo>
                            <a:pt x="2767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" name="Google Shape;185;p2"/>
                    <p:cNvSpPr/>
                    <p:nvPr/>
                  </p:nvSpPr>
                  <p:spPr>
                    <a:xfrm flipH="1">
                      <a:off x="6436297" y="-234875"/>
                      <a:ext cx="55368" cy="7309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45" h="24358" fill="none" extrusionOk="0">
                          <a:moveTo>
                            <a:pt x="0" y="24358"/>
                          </a:moveTo>
                          <a:lnTo>
                            <a:pt x="1845" y="22486"/>
                          </a:lnTo>
                          <a:lnTo>
                            <a:pt x="1845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6" name="Google Shape;186;p2"/>
                    <p:cNvSpPr/>
                    <p:nvPr/>
                  </p:nvSpPr>
                  <p:spPr>
                    <a:xfrm flipH="1">
                      <a:off x="6226287" y="-151837"/>
                      <a:ext cx="92821" cy="8888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93" h="29620" fill="none" extrusionOk="0">
                          <a:moveTo>
                            <a:pt x="3093" y="29619"/>
                          </a:moveTo>
                          <a:lnTo>
                            <a:pt x="1" y="26500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7" name="Google Shape;187;p2"/>
                    <p:cNvSpPr/>
                    <p:nvPr/>
                  </p:nvSpPr>
                  <p:spPr>
                    <a:xfrm flipH="1">
                      <a:off x="6094423" y="-127439"/>
                      <a:ext cx="139216" cy="6862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39" h="22867" fill="none" extrusionOk="0">
                          <a:moveTo>
                            <a:pt x="4639" y="22866"/>
                          </a:moveTo>
                          <a:lnTo>
                            <a:pt x="1" y="18228"/>
                          </a:lnTo>
                          <a:lnTo>
                            <a:pt x="1" y="7894"/>
                          </a:lnTo>
                          <a:lnTo>
                            <a:pt x="2415" y="5507"/>
                          </a:lnTo>
                          <a:lnTo>
                            <a:pt x="2415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" name="Google Shape;188;p2"/>
                    <p:cNvSpPr/>
                    <p:nvPr/>
                  </p:nvSpPr>
                  <p:spPr>
                    <a:xfrm flipH="1">
                      <a:off x="5725690" y="-118466"/>
                      <a:ext cx="76525" cy="3540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1799" fill="none" extrusionOk="0">
                          <a:moveTo>
                            <a:pt x="0" y="11799"/>
                          </a:moveTo>
                          <a:lnTo>
                            <a:pt x="2550" y="9249"/>
                          </a:lnTo>
                          <a:lnTo>
                            <a:pt x="255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" name="Google Shape;189;p2"/>
                    <p:cNvSpPr/>
                    <p:nvPr/>
                  </p:nvSpPr>
                  <p:spPr>
                    <a:xfrm flipH="1">
                      <a:off x="5265787" y="-98119"/>
                      <a:ext cx="69203" cy="4859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6" h="16194" fill="none" extrusionOk="0">
                          <a:moveTo>
                            <a:pt x="2306" y="16193"/>
                          </a:moveTo>
                          <a:lnTo>
                            <a:pt x="0" y="13888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0" name="Google Shape;190;p2"/>
                    <p:cNvSpPr/>
                    <p:nvPr/>
                  </p:nvSpPr>
                  <p:spPr>
                    <a:xfrm flipH="1">
                      <a:off x="5408214" y="-98119"/>
                      <a:ext cx="110737" cy="3630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" h="12098" fill="none" extrusionOk="0">
                          <a:moveTo>
                            <a:pt x="0" y="12097"/>
                          </a:moveTo>
                          <a:lnTo>
                            <a:pt x="3689" y="8436"/>
                          </a:lnTo>
                          <a:lnTo>
                            <a:pt x="3689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" name="Google Shape;191;p2"/>
                    <p:cNvSpPr/>
                    <p:nvPr/>
                  </p:nvSpPr>
                  <p:spPr>
                    <a:xfrm flipH="1">
                      <a:off x="5475767" y="-80233"/>
                      <a:ext cx="30" cy="1384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4613" fill="none" extrusionOk="0">
                          <a:moveTo>
                            <a:pt x="0" y="4612"/>
                          </a:move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2" name="Google Shape;192;p2"/>
                    <p:cNvSpPr/>
                    <p:nvPr/>
                  </p:nvSpPr>
                  <p:spPr>
                    <a:xfrm flipH="1">
                      <a:off x="5080985" y="-55805"/>
                      <a:ext cx="47266" cy="13840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75" h="4612" fill="none" extrusionOk="0">
                          <a:moveTo>
                            <a:pt x="1574" y="4612"/>
                          </a:moveTo>
                          <a:lnTo>
                            <a:pt x="1" y="3039"/>
                          </a:ln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3" name="Google Shape;193;p2"/>
                    <p:cNvSpPr/>
                    <p:nvPr/>
                  </p:nvSpPr>
                  <p:spPr>
                    <a:xfrm flipH="1">
                      <a:off x="5167294" y="-98119"/>
                      <a:ext cx="30" cy="26618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8870" fill="none" extrusionOk="0">
                          <a:moveTo>
                            <a:pt x="1" y="8870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4" name="Google Shape;194;p2"/>
                    <p:cNvSpPr/>
                    <p:nvPr/>
                  </p:nvSpPr>
                  <p:spPr>
                    <a:xfrm flipH="1">
                      <a:off x="8174146" y="127346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" name="Google Shape;195;p2"/>
                    <p:cNvSpPr/>
                    <p:nvPr/>
                  </p:nvSpPr>
                  <p:spPr>
                    <a:xfrm flipH="1">
                      <a:off x="8174146" y="84192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" name="Google Shape;196;p2"/>
                    <p:cNvSpPr/>
                    <p:nvPr/>
                  </p:nvSpPr>
                  <p:spPr>
                    <a:xfrm flipH="1">
                      <a:off x="8174146" y="42688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" name="Google Shape;197;p2"/>
                    <p:cNvSpPr/>
                    <p:nvPr/>
                  </p:nvSpPr>
                  <p:spPr>
                    <a:xfrm>
                      <a:off x="265013" y="-182777"/>
                      <a:ext cx="324828" cy="17688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824" h="58941" fill="none" extrusionOk="0">
                          <a:moveTo>
                            <a:pt x="1" y="0"/>
                          </a:moveTo>
                          <a:lnTo>
                            <a:pt x="1" y="30569"/>
                          </a:lnTo>
                          <a:lnTo>
                            <a:pt x="10823" y="41391"/>
                          </a:lnTo>
                          <a:lnTo>
                            <a:pt x="10823" y="5894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" name="Google Shape;198;p2"/>
                    <p:cNvSpPr/>
                    <p:nvPr/>
                  </p:nvSpPr>
                  <p:spPr>
                    <a:xfrm>
                      <a:off x="645960" y="-142084"/>
                      <a:ext cx="244221" cy="10834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38" h="36103" fill="none" extrusionOk="0">
                          <a:moveTo>
                            <a:pt x="1" y="36102"/>
                          </a:moveTo>
                          <a:lnTo>
                            <a:pt x="1" y="27965"/>
                          </a:lnTo>
                          <a:lnTo>
                            <a:pt x="8138" y="19828"/>
                          </a:lnTo>
                          <a:lnTo>
                            <a:pt x="813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" name="Google Shape;199;p2"/>
                    <p:cNvSpPr/>
                    <p:nvPr/>
                  </p:nvSpPr>
                  <p:spPr>
                    <a:xfrm>
                      <a:off x="503533" y="-278839"/>
                      <a:ext cx="30" cy="10158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33852" fill="none" extrusionOk="0">
                          <a:moveTo>
                            <a:pt x="0" y="33851"/>
                          </a:move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" name="Google Shape;200;p2"/>
                    <p:cNvSpPr/>
                    <p:nvPr/>
                  </p:nvSpPr>
                  <p:spPr>
                    <a:xfrm>
                      <a:off x="379801" y="-208826"/>
                      <a:ext cx="30" cy="8083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6935" fill="none" extrusionOk="0">
                          <a:moveTo>
                            <a:pt x="0" y="26934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" name="Google Shape;201;p2"/>
                    <p:cNvSpPr/>
                    <p:nvPr/>
                  </p:nvSpPr>
                  <p:spPr>
                    <a:xfrm>
                      <a:off x="834003" y="-127439"/>
                      <a:ext cx="174208" cy="13764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05" h="45868" fill="none" extrusionOk="0">
                          <a:moveTo>
                            <a:pt x="0" y="45867"/>
                          </a:moveTo>
                          <a:lnTo>
                            <a:pt x="0" y="26663"/>
                          </a:lnTo>
                          <a:lnTo>
                            <a:pt x="5805" y="20886"/>
                          </a:lnTo>
                          <a:lnTo>
                            <a:pt x="5805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" name="Google Shape;202;p2"/>
                    <p:cNvSpPr/>
                    <p:nvPr/>
                  </p:nvSpPr>
                  <p:spPr>
                    <a:xfrm>
                      <a:off x="1090408" y="-169753"/>
                      <a:ext cx="113168" cy="135939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71" h="45298" fill="none" extrusionOk="0">
                          <a:moveTo>
                            <a:pt x="0" y="0"/>
                          </a:moveTo>
                          <a:lnTo>
                            <a:pt x="0" y="34854"/>
                          </a:lnTo>
                          <a:lnTo>
                            <a:pt x="3771" y="38625"/>
                          </a:lnTo>
                          <a:lnTo>
                            <a:pt x="3771" y="45297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" name="Google Shape;203;p2"/>
                    <p:cNvSpPr/>
                    <p:nvPr/>
                  </p:nvSpPr>
                  <p:spPr>
                    <a:xfrm>
                      <a:off x="1237727" y="-265005"/>
                      <a:ext cx="60290" cy="10020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09" h="33391" fill="none" extrusionOk="0">
                          <a:moveTo>
                            <a:pt x="1" y="33390"/>
                          </a:moveTo>
                          <a:lnTo>
                            <a:pt x="1" y="28481"/>
                          </a:lnTo>
                          <a:lnTo>
                            <a:pt x="2008" y="26474"/>
                          </a:lnTo>
                          <a:lnTo>
                            <a:pt x="200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" name="Google Shape;204;p2"/>
                    <p:cNvSpPr/>
                    <p:nvPr/>
                  </p:nvSpPr>
                  <p:spPr>
                    <a:xfrm>
                      <a:off x="2396206" y="-255221"/>
                      <a:ext cx="147349" cy="10362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910" h="34529" fill="none" extrusionOk="0">
                          <a:moveTo>
                            <a:pt x="4910" y="34529"/>
                          </a:moveTo>
                          <a:lnTo>
                            <a:pt x="4910" y="31383"/>
                          </a:lnTo>
                          <a:lnTo>
                            <a:pt x="0" y="26446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5" name="Google Shape;205;p2"/>
                    <p:cNvSpPr/>
                    <p:nvPr/>
                  </p:nvSpPr>
                  <p:spPr>
                    <a:xfrm>
                      <a:off x="2543525" y="-210446"/>
                      <a:ext cx="30" cy="7431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4765" fill="none" extrusionOk="0">
                          <a:moveTo>
                            <a:pt x="1" y="0"/>
                          </a:moveTo>
                          <a:lnTo>
                            <a:pt x="1" y="24764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6" name="Google Shape;206;p2"/>
                    <p:cNvSpPr/>
                    <p:nvPr/>
                  </p:nvSpPr>
                  <p:spPr>
                    <a:xfrm>
                      <a:off x="2666446" y="-234875"/>
                      <a:ext cx="30" cy="8823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9403" fill="none" extrusionOk="0">
                          <a:moveTo>
                            <a:pt x="0" y="0"/>
                          </a:moveTo>
                          <a:lnTo>
                            <a:pt x="0" y="29403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7" name="Google Shape;207;p2"/>
                    <p:cNvSpPr/>
                    <p:nvPr/>
                  </p:nvSpPr>
                  <p:spPr>
                    <a:xfrm>
                      <a:off x="539335" y="1586012"/>
                      <a:ext cx="101794" cy="1025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2" h="3418" fill="none" extrusionOk="0">
                          <a:moveTo>
                            <a:pt x="1" y="1682"/>
                          </a:moveTo>
                          <a:cubicBezTo>
                            <a:pt x="1" y="733"/>
                            <a:pt x="760" y="0"/>
                            <a:pt x="1682" y="0"/>
                          </a:cubicBezTo>
                          <a:cubicBezTo>
                            <a:pt x="2632" y="0"/>
                            <a:pt x="3391" y="760"/>
                            <a:pt x="3391" y="1682"/>
                          </a:cubicBezTo>
                          <a:cubicBezTo>
                            <a:pt x="3391" y="2604"/>
                            <a:pt x="2604" y="3391"/>
                            <a:pt x="1682" y="3391"/>
                          </a:cubicBezTo>
                          <a:cubicBezTo>
                            <a:pt x="733" y="3418"/>
                            <a:pt x="1" y="2631"/>
                            <a:pt x="1" y="168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" name="Google Shape;208;p2"/>
                    <p:cNvSpPr/>
                    <p:nvPr/>
                  </p:nvSpPr>
                  <p:spPr>
                    <a:xfrm>
                      <a:off x="1186470" y="737029"/>
                      <a:ext cx="10176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391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60" y="0"/>
                            <a:pt x="1682" y="0"/>
                          </a:cubicBezTo>
                          <a:cubicBezTo>
                            <a:pt x="2631" y="0"/>
                            <a:pt x="3391" y="787"/>
                            <a:pt x="3391" y="1709"/>
                          </a:cubicBezTo>
                          <a:cubicBezTo>
                            <a:pt x="3391" y="2658"/>
                            <a:pt x="2604" y="3391"/>
                            <a:pt x="1682" y="3391"/>
                          </a:cubicBezTo>
                          <a:cubicBezTo>
                            <a:pt x="760" y="3391"/>
                            <a:pt x="0" y="2631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9" name="Google Shape;209;p2"/>
                    <p:cNvSpPr/>
                    <p:nvPr/>
                  </p:nvSpPr>
                  <p:spPr>
                    <a:xfrm>
                      <a:off x="4879932" y="382941"/>
                      <a:ext cx="10176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419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87" y="0"/>
                            <a:pt x="1709" y="0"/>
                          </a:cubicBezTo>
                          <a:cubicBezTo>
                            <a:pt x="2658" y="0"/>
                            <a:pt x="3391" y="787"/>
                            <a:pt x="3391" y="1709"/>
                          </a:cubicBezTo>
                          <a:cubicBezTo>
                            <a:pt x="3391" y="2659"/>
                            <a:pt x="2631" y="3391"/>
                            <a:pt x="1709" y="3391"/>
                          </a:cubicBezTo>
                          <a:cubicBezTo>
                            <a:pt x="787" y="3418"/>
                            <a:pt x="0" y="2659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" name="Google Shape;210;p2"/>
                    <p:cNvSpPr/>
                    <p:nvPr/>
                  </p:nvSpPr>
                  <p:spPr>
                    <a:xfrm>
                      <a:off x="1371242" y="640157"/>
                      <a:ext cx="10176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391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87" y="1"/>
                            <a:pt x="1709" y="1"/>
                          </a:cubicBezTo>
                          <a:cubicBezTo>
                            <a:pt x="2658" y="1"/>
                            <a:pt x="3391" y="787"/>
                            <a:pt x="3391" y="1709"/>
                          </a:cubicBezTo>
                          <a:cubicBezTo>
                            <a:pt x="3391" y="2632"/>
                            <a:pt x="2604" y="3391"/>
                            <a:pt x="1709" y="3391"/>
                          </a:cubicBezTo>
                          <a:cubicBezTo>
                            <a:pt x="760" y="3391"/>
                            <a:pt x="0" y="2632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" name="Google Shape;211;p2"/>
                    <p:cNvSpPr/>
                    <p:nvPr/>
                  </p:nvSpPr>
                  <p:spPr>
                    <a:xfrm>
                      <a:off x="2720164" y="516426"/>
                      <a:ext cx="10176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419" fill="none" extrusionOk="0">
                          <a:moveTo>
                            <a:pt x="0" y="1682"/>
                          </a:moveTo>
                          <a:cubicBezTo>
                            <a:pt x="0" y="733"/>
                            <a:pt x="760" y="1"/>
                            <a:pt x="1682" y="1"/>
                          </a:cubicBezTo>
                          <a:cubicBezTo>
                            <a:pt x="2631" y="1"/>
                            <a:pt x="3391" y="787"/>
                            <a:pt x="3391" y="1682"/>
                          </a:cubicBezTo>
                          <a:cubicBezTo>
                            <a:pt x="3391" y="2632"/>
                            <a:pt x="2604" y="3391"/>
                            <a:pt x="1682" y="3391"/>
                          </a:cubicBezTo>
                          <a:cubicBezTo>
                            <a:pt x="733" y="3418"/>
                            <a:pt x="0" y="2632"/>
                            <a:pt x="0" y="168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" name="Google Shape;212;p2"/>
                    <p:cNvSpPr/>
                    <p:nvPr/>
                  </p:nvSpPr>
                  <p:spPr>
                    <a:xfrm>
                      <a:off x="4411056" y="720734"/>
                      <a:ext cx="10179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2" h="3419" fill="none" extrusionOk="0">
                          <a:moveTo>
                            <a:pt x="1" y="1710"/>
                          </a:moveTo>
                          <a:cubicBezTo>
                            <a:pt x="1" y="760"/>
                            <a:pt x="787" y="1"/>
                            <a:pt x="1709" y="1"/>
                          </a:cubicBezTo>
                          <a:cubicBezTo>
                            <a:pt x="2659" y="1"/>
                            <a:pt x="3391" y="787"/>
                            <a:pt x="3391" y="1710"/>
                          </a:cubicBezTo>
                          <a:cubicBezTo>
                            <a:pt x="3391" y="2659"/>
                            <a:pt x="2605" y="3391"/>
                            <a:pt x="1709" y="3391"/>
                          </a:cubicBezTo>
                          <a:cubicBezTo>
                            <a:pt x="787" y="3418"/>
                            <a:pt x="1" y="2659"/>
                            <a:pt x="1" y="1710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" name="Google Shape;213;p2"/>
                    <p:cNvSpPr/>
                    <p:nvPr/>
                  </p:nvSpPr>
                  <p:spPr>
                    <a:xfrm>
                      <a:off x="1152259" y="1191231"/>
                      <a:ext cx="10179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2" h="3391" fill="none" extrusionOk="0">
                          <a:moveTo>
                            <a:pt x="1" y="1682"/>
                          </a:moveTo>
                          <a:cubicBezTo>
                            <a:pt x="1" y="733"/>
                            <a:pt x="787" y="0"/>
                            <a:pt x="1710" y="0"/>
                          </a:cubicBezTo>
                          <a:cubicBezTo>
                            <a:pt x="2632" y="0"/>
                            <a:pt x="3391" y="760"/>
                            <a:pt x="3391" y="1682"/>
                          </a:cubicBezTo>
                          <a:cubicBezTo>
                            <a:pt x="3391" y="2631"/>
                            <a:pt x="2632" y="3391"/>
                            <a:pt x="1710" y="3391"/>
                          </a:cubicBezTo>
                          <a:cubicBezTo>
                            <a:pt x="787" y="3391"/>
                            <a:pt x="1" y="2631"/>
                            <a:pt x="1" y="168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" name="Google Shape;214;p2"/>
                    <p:cNvSpPr/>
                    <p:nvPr/>
                  </p:nvSpPr>
                  <p:spPr>
                    <a:xfrm>
                      <a:off x="452246" y="737029"/>
                      <a:ext cx="10176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391" fill="none" extrusionOk="0">
                          <a:moveTo>
                            <a:pt x="0" y="1709"/>
                          </a:moveTo>
                          <a:cubicBezTo>
                            <a:pt x="0" y="760"/>
                            <a:pt x="787" y="0"/>
                            <a:pt x="1709" y="0"/>
                          </a:cubicBezTo>
                          <a:cubicBezTo>
                            <a:pt x="2658" y="0"/>
                            <a:pt x="3391" y="787"/>
                            <a:pt x="3391" y="1709"/>
                          </a:cubicBezTo>
                          <a:cubicBezTo>
                            <a:pt x="3391" y="2658"/>
                            <a:pt x="2631" y="3391"/>
                            <a:pt x="1709" y="3391"/>
                          </a:cubicBezTo>
                          <a:cubicBezTo>
                            <a:pt x="760" y="3391"/>
                            <a:pt x="0" y="2631"/>
                            <a:pt x="0" y="170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5" name="Google Shape;215;p2"/>
                    <p:cNvSpPr/>
                    <p:nvPr/>
                  </p:nvSpPr>
                  <p:spPr>
                    <a:xfrm>
                      <a:off x="3761792" y="640157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29" y="1"/>
                            <a:pt x="1709" y="380"/>
                            <a:pt x="1709" y="868"/>
                          </a:cubicBezTo>
                          <a:cubicBezTo>
                            <a:pt x="1709" y="1330"/>
                            <a:pt x="1329" y="1709"/>
                            <a:pt x="868" y="1709"/>
                          </a:cubicBezTo>
                          <a:cubicBezTo>
                            <a:pt x="407" y="1709"/>
                            <a:pt x="0" y="1330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6" name="Google Shape;216;p2"/>
                    <p:cNvSpPr/>
                    <p:nvPr/>
                  </p:nvSpPr>
                  <p:spPr>
                    <a:xfrm>
                      <a:off x="2641208" y="647480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30" y="1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30" y="1709"/>
                            <a:pt x="868" y="1709"/>
                          </a:cubicBezTo>
                          <a:cubicBezTo>
                            <a:pt x="380" y="1709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7" name="Google Shape;217;p2"/>
                    <p:cNvSpPr/>
                    <p:nvPr/>
                  </p:nvSpPr>
                  <p:spPr>
                    <a:xfrm>
                      <a:off x="3010083" y="566903"/>
                      <a:ext cx="5131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37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407" y="1736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" name="Google Shape;218;p2"/>
                    <p:cNvSpPr/>
                    <p:nvPr/>
                  </p:nvSpPr>
                  <p:spPr>
                    <a:xfrm>
                      <a:off x="3347876" y="491187"/>
                      <a:ext cx="5050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3" fill="none" extrusionOk="0">
                          <a:moveTo>
                            <a:pt x="1" y="842"/>
                          </a:moveTo>
                          <a:cubicBezTo>
                            <a:pt x="1" y="353"/>
                            <a:pt x="381" y="1"/>
                            <a:pt x="842" y="1"/>
                          </a:cubicBezTo>
                          <a:cubicBezTo>
                            <a:pt x="1330" y="1"/>
                            <a:pt x="1683" y="353"/>
                            <a:pt x="1683" y="842"/>
                          </a:cubicBezTo>
                          <a:cubicBezTo>
                            <a:pt x="1683" y="1303"/>
                            <a:pt x="1330" y="1683"/>
                            <a:pt x="842" y="1683"/>
                          </a:cubicBezTo>
                          <a:cubicBezTo>
                            <a:pt x="381" y="1683"/>
                            <a:pt x="1" y="1303"/>
                            <a:pt x="1" y="84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" name="Google Shape;219;p2"/>
                    <p:cNvSpPr/>
                    <p:nvPr/>
                  </p:nvSpPr>
                  <p:spPr>
                    <a:xfrm>
                      <a:off x="4796895" y="226649"/>
                      <a:ext cx="5050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3" fill="none" extrusionOk="0">
                          <a:moveTo>
                            <a:pt x="0" y="841"/>
                          </a:moveTo>
                          <a:cubicBezTo>
                            <a:pt x="0" y="353"/>
                            <a:pt x="380" y="1"/>
                            <a:pt x="841" y="1"/>
                          </a:cubicBezTo>
                          <a:cubicBezTo>
                            <a:pt x="1302" y="1"/>
                            <a:pt x="1682" y="353"/>
                            <a:pt x="1682" y="841"/>
                          </a:cubicBezTo>
                          <a:cubicBezTo>
                            <a:pt x="1682" y="1303"/>
                            <a:pt x="1302" y="1682"/>
                            <a:pt x="841" y="1682"/>
                          </a:cubicBezTo>
                          <a:cubicBezTo>
                            <a:pt x="380" y="1682"/>
                            <a:pt x="0" y="1303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0" name="Google Shape;220;p2"/>
                    <p:cNvSpPr/>
                    <p:nvPr/>
                  </p:nvSpPr>
                  <p:spPr>
                    <a:xfrm>
                      <a:off x="3635630" y="251888"/>
                      <a:ext cx="5128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3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29" y="0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29" y="1682"/>
                            <a:pt x="868" y="1682"/>
                          </a:cubicBezTo>
                          <a:cubicBezTo>
                            <a:pt x="407" y="1682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1" name="Google Shape;221;p2"/>
                    <p:cNvSpPr/>
                    <p:nvPr/>
                  </p:nvSpPr>
                  <p:spPr>
                    <a:xfrm>
                      <a:off x="4004363" y="168040"/>
                      <a:ext cx="5047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37" fill="none" extrusionOk="0">
                          <a:moveTo>
                            <a:pt x="0" y="869"/>
                          </a:moveTo>
                          <a:cubicBezTo>
                            <a:pt x="0" y="380"/>
                            <a:pt x="380" y="1"/>
                            <a:pt x="841" y="1"/>
                          </a:cubicBezTo>
                          <a:cubicBezTo>
                            <a:pt x="1329" y="1"/>
                            <a:pt x="1682" y="380"/>
                            <a:pt x="1682" y="869"/>
                          </a:cubicBezTo>
                          <a:cubicBezTo>
                            <a:pt x="1682" y="1330"/>
                            <a:pt x="1329" y="1710"/>
                            <a:pt x="841" y="1710"/>
                          </a:cubicBezTo>
                          <a:cubicBezTo>
                            <a:pt x="380" y="1737"/>
                            <a:pt x="0" y="1330"/>
                            <a:pt x="0" y="869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2" name="Google Shape;222;p2"/>
                    <p:cNvSpPr/>
                    <p:nvPr/>
                  </p:nvSpPr>
                  <p:spPr>
                    <a:xfrm>
                      <a:off x="4004363" y="251888"/>
                      <a:ext cx="5047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3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41"/>
                          </a:cubicBezTo>
                          <a:cubicBezTo>
                            <a:pt x="1682" y="1330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30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3" name="Google Shape;223;p2"/>
                    <p:cNvSpPr/>
                    <p:nvPr/>
                  </p:nvSpPr>
                  <p:spPr>
                    <a:xfrm>
                      <a:off x="4110178" y="74439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68"/>
                          </a:cubicBezTo>
                          <a:cubicBezTo>
                            <a:pt x="1682" y="1330"/>
                            <a:pt x="1329" y="1709"/>
                            <a:pt x="841" y="1709"/>
                          </a:cubicBezTo>
                          <a:cubicBezTo>
                            <a:pt x="407" y="1709"/>
                            <a:pt x="0" y="1302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4" name="Google Shape;224;p2"/>
                    <p:cNvSpPr/>
                    <p:nvPr/>
                  </p:nvSpPr>
                  <p:spPr>
                    <a:xfrm>
                      <a:off x="3189153" y="321091"/>
                      <a:ext cx="5131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682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2" y="0"/>
                          </a:cubicBezTo>
                          <a:cubicBezTo>
                            <a:pt x="1330" y="0"/>
                            <a:pt x="1710" y="380"/>
                            <a:pt x="1710" y="841"/>
                          </a:cubicBezTo>
                          <a:cubicBezTo>
                            <a:pt x="1710" y="1329"/>
                            <a:pt x="1330" y="1682"/>
                            <a:pt x="842" y="1682"/>
                          </a:cubicBezTo>
                          <a:cubicBezTo>
                            <a:pt x="380" y="1682"/>
                            <a:pt x="1" y="1275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" name="Google Shape;225;p2"/>
                    <p:cNvSpPr/>
                    <p:nvPr/>
                  </p:nvSpPr>
                  <p:spPr>
                    <a:xfrm>
                      <a:off x="3110197" y="788316"/>
                      <a:ext cx="5050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2" fill="none" extrusionOk="0">
                          <a:moveTo>
                            <a:pt x="1" y="841"/>
                          </a:moveTo>
                          <a:cubicBezTo>
                            <a:pt x="1" y="353"/>
                            <a:pt x="353" y="0"/>
                            <a:pt x="842" y="0"/>
                          </a:cubicBezTo>
                          <a:cubicBezTo>
                            <a:pt x="1303" y="0"/>
                            <a:pt x="1682" y="353"/>
                            <a:pt x="1682" y="841"/>
                          </a:cubicBezTo>
                          <a:cubicBezTo>
                            <a:pt x="1682" y="1302"/>
                            <a:pt x="1303" y="1682"/>
                            <a:pt x="842" y="1682"/>
                          </a:cubicBezTo>
                          <a:cubicBezTo>
                            <a:pt x="408" y="1682"/>
                            <a:pt x="1" y="1302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" name="Google Shape;226;p2"/>
                    <p:cNvSpPr/>
                    <p:nvPr/>
                  </p:nvSpPr>
                  <p:spPr>
                    <a:xfrm>
                      <a:off x="4546191" y="55468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29" y="1"/>
                            <a:pt x="1709" y="380"/>
                            <a:pt x="1709" y="868"/>
                          </a:cubicBezTo>
                          <a:cubicBezTo>
                            <a:pt x="1709" y="1330"/>
                            <a:pt x="1329" y="1709"/>
                            <a:pt x="868" y="1709"/>
                          </a:cubicBezTo>
                          <a:cubicBezTo>
                            <a:pt x="380" y="1709"/>
                            <a:pt x="0" y="1330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7" name="Google Shape;227;p2"/>
                    <p:cNvSpPr/>
                    <p:nvPr/>
                  </p:nvSpPr>
                  <p:spPr>
                    <a:xfrm>
                      <a:off x="2919723" y="362595"/>
                      <a:ext cx="5050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710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2" y="0"/>
                          </a:cubicBezTo>
                          <a:cubicBezTo>
                            <a:pt x="1330" y="0"/>
                            <a:pt x="1682" y="380"/>
                            <a:pt x="1682" y="841"/>
                          </a:cubicBezTo>
                          <a:cubicBezTo>
                            <a:pt x="1682" y="1329"/>
                            <a:pt x="1330" y="1709"/>
                            <a:pt x="842" y="1709"/>
                          </a:cubicBezTo>
                          <a:cubicBezTo>
                            <a:pt x="380" y="1709"/>
                            <a:pt x="1" y="1329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8" name="Google Shape;228;p2"/>
                    <p:cNvSpPr/>
                    <p:nvPr/>
                  </p:nvSpPr>
                  <p:spPr>
                    <a:xfrm>
                      <a:off x="4455831" y="34629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extrusionOk="0">
                          <a:moveTo>
                            <a:pt x="841" y="1"/>
                          </a:moveTo>
                          <a:cubicBezTo>
                            <a:pt x="380" y="1"/>
                            <a:pt x="1" y="381"/>
                            <a:pt x="1" y="842"/>
                          </a:cubicBezTo>
                          <a:cubicBezTo>
                            <a:pt x="1" y="1330"/>
                            <a:pt x="380" y="1710"/>
                            <a:pt x="841" y="1710"/>
                          </a:cubicBezTo>
                          <a:cubicBezTo>
                            <a:pt x="1330" y="1710"/>
                            <a:pt x="1709" y="1330"/>
                            <a:pt x="1709" y="842"/>
                          </a:cubicBezTo>
                          <a:cubicBezTo>
                            <a:pt x="1709" y="381"/>
                            <a:pt x="1330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9" name="Google Shape;229;p2"/>
                    <p:cNvSpPr/>
                    <p:nvPr/>
                  </p:nvSpPr>
                  <p:spPr>
                    <a:xfrm>
                      <a:off x="3923756" y="382941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extrusionOk="0">
                          <a:moveTo>
                            <a:pt x="842" y="0"/>
                          </a:moveTo>
                          <a:cubicBezTo>
                            <a:pt x="381" y="0"/>
                            <a:pt x="1" y="380"/>
                            <a:pt x="1" y="841"/>
                          </a:cubicBezTo>
                          <a:cubicBezTo>
                            <a:pt x="1" y="1329"/>
                            <a:pt x="381" y="1709"/>
                            <a:pt x="842" y="1709"/>
                          </a:cubicBezTo>
                          <a:cubicBezTo>
                            <a:pt x="1330" y="1709"/>
                            <a:pt x="1710" y="1329"/>
                            <a:pt x="1710" y="841"/>
                          </a:cubicBezTo>
                          <a:cubicBezTo>
                            <a:pt x="1710" y="380"/>
                            <a:pt x="1330" y="0"/>
                            <a:pt x="84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0" name="Google Shape;230;p2"/>
                    <p:cNvSpPr/>
                    <p:nvPr/>
                  </p:nvSpPr>
                  <p:spPr>
                    <a:xfrm>
                      <a:off x="3695860" y="63845"/>
                      <a:ext cx="51287" cy="50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4" extrusionOk="0">
                          <a:moveTo>
                            <a:pt x="841" y="1"/>
                          </a:moveTo>
                          <a:cubicBezTo>
                            <a:pt x="380" y="1"/>
                            <a:pt x="0" y="353"/>
                            <a:pt x="0" y="842"/>
                          </a:cubicBezTo>
                          <a:cubicBezTo>
                            <a:pt x="0" y="1288"/>
                            <a:pt x="356" y="1684"/>
                            <a:pt x="797" y="1684"/>
                          </a:cubicBezTo>
                          <a:cubicBezTo>
                            <a:pt x="812" y="1684"/>
                            <a:pt x="826" y="1683"/>
                            <a:pt x="841" y="1683"/>
                          </a:cubicBezTo>
                          <a:cubicBezTo>
                            <a:pt x="1329" y="1683"/>
                            <a:pt x="1709" y="1303"/>
                            <a:pt x="1709" y="842"/>
                          </a:cubicBezTo>
                          <a:cubicBezTo>
                            <a:pt x="1709" y="353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" name="Google Shape;231;p2"/>
                    <p:cNvSpPr/>
                    <p:nvPr/>
                  </p:nvSpPr>
                  <p:spPr>
                    <a:xfrm>
                      <a:off x="4455831" y="264912"/>
                      <a:ext cx="5131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37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30" y="1709"/>
                            <a:pt x="841" y="1709"/>
                          </a:cubicBezTo>
                          <a:cubicBezTo>
                            <a:pt x="380" y="1736"/>
                            <a:pt x="1" y="1330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" name="Google Shape;232;p2"/>
                    <p:cNvSpPr/>
                    <p:nvPr/>
                  </p:nvSpPr>
                  <p:spPr>
                    <a:xfrm>
                      <a:off x="4455831" y="184335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1" y="1329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" name="Google Shape;233;p2"/>
                    <p:cNvSpPr/>
                    <p:nvPr/>
                  </p:nvSpPr>
                  <p:spPr>
                    <a:xfrm>
                      <a:off x="3173555" y="45959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1709" y="868"/>
                          </a:move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68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" name="Google Shape;234;p2"/>
                    <p:cNvSpPr/>
                    <p:nvPr/>
                  </p:nvSpPr>
                  <p:spPr>
                    <a:xfrm>
                      <a:off x="3181020" y="126536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1709" y="841"/>
                          </a:move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41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" name="Google Shape;235;p2"/>
                    <p:cNvSpPr/>
                    <p:nvPr/>
                  </p:nvSpPr>
                  <p:spPr>
                    <a:xfrm>
                      <a:off x="1403803" y="444792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fill="none" extrusionOk="0">
                          <a:moveTo>
                            <a:pt x="1682" y="842"/>
                          </a:moveTo>
                          <a:cubicBezTo>
                            <a:pt x="1682" y="1330"/>
                            <a:pt x="1329" y="1710"/>
                            <a:pt x="841" y="1710"/>
                          </a:cubicBezTo>
                          <a:cubicBezTo>
                            <a:pt x="380" y="1710"/>
                            <a:pt x="0" y="1330"/>
                            <a:pt x="0" y="842"/>
                          </a:cubicBezTo>
                          <a:cubicBezTo>
                            <a:pt x="0" y="381"/>
                            <a:pt x="380" y="1"/>
                            <a:pt x="841" y="1"/>
                          </a:cubicBezTo>
                          <a:cubicBezTo>
                            <a:pt x="1329" y="1"/>
                            <a:pt x="1682" y="381"/>
                            <a:pt x="1682" y="84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" name="Google Shape;236;p2"/>
                    <p:cNvSpPr/>
                    <p:nvPr/>
                  </p:nvSpPr>
                  <p:spPr>
                    <a:xfrm>
                      <a:off x="1403803" y="329223"/>
                      <a:ext cx="5047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2" fill="none" extrusionOk="0">
                          <a:moveTo>
                            <a:pt x="1682" y="841"/>
                          </a:moveTo>
                          <a:cubicBezTo>
                            <a:pt x="1682" y="1302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02"/>
                            <a:pt x="0" y="841"/>
                          </a:cubicBez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80"/>
                            <a:pt x="1682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" name="Google Shape;237;p2"/>
                    <p:cNvSpPr/>
                    <p:nvPr/>
                  </p:nvSpPr>
                  <p:spPr>
                    <a:xfrm>
                      <a:off x="1402992" y="135479"/>
                      <a:ext cx="5047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710" extrusionOk="0">
                          <a:moveTo>
                            <a:pt x="841" y="1"/>
                          </a:moveTo>
                          <a:cubicBezTo>
                            <a:pt x="380" y="1"/>
                            <a:pt x="0" y="381"/>
                            <a:pt x="0" y="869"/>
                          </a:cubicBezTo>
                          <a:cubicBezTo>
                            <a:pt x="0" y="1330"/>
                            <a:pt x="380" y="1710"/>
                            <a:pt x="841" y="1710"/>
                          </a:cubicBezTo>
                          <a:cubicBezTo>
                            <a:pt x="1329" y="1710"/>
                            <a:pt x="1682" y="1330"/>
                            <a:pt x="1682" y="869"/>
                          </a:cubicBezTo>
                          <a:cubicBezTo>
                            <a:pt x="1682" y="381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" name="Google Shape;238;p2"/>
                    <p:cNvSpPr/>
                    <p:nvPr/>
                  </p:nvSpPr>
                  <p:spPr>
                    <a:xfrm>
                      <a:off x="1147397" y="354462"/>
                      <a:ext cx="51287" cy="513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711" extrusionOk="0">
                          <a:moveTo>
                            <a:pt x="841" y="0"/>
                          </a:moveTo>
                          <a:cubicBezTo>
                            <a:pt x="380" y="0"/>
                            <a:pt x="0" y="380"/>
                            <a:pt x="0" y="841"/>
                          </a:cubicBezTo>
                          <a:cubicBezTo>
                            <a:pt x="0" y="1314"/>
                            <a:pt x="356" y="1710"/>
                            <a:pt x="797" y="1710"/>
                          </a:cubicBezTo>
                          <a:cubicBezTo>
                            <a:pt x="812" y="1710"/>
                            <a:pt x="826" y="1710"/>
                            <a:pt x="841" y="1709"/>
                          </a:cubicBezTo>
                          <a:cubicBezTo>
                            <a:pt x="1329" y="1709"/>
                            <a:pt x="1709" y="1329"/>
                            <a:pt x="1709" y="841"/>
                          </a:cubicBezTo>
                          <a:cubicBezTo>
                            <a:pt x="1709" y="380"/>
                            <a:pt x="1329" y="0"/>
                            <a:pt x="841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" name="Google Shape;239;p2"/>
                    <p:cNvSpPr/>
                    <p:nvPr/>
                  </p:nvSpPr>
                  <p:spPr>
                    <a:xfrm>
                      <a:off x="1147397" y="20721"/>
                      <a:ext cx="5128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710" fill="none" extrusionOk="0">
                          <a:moveTo>
                            <a:pt x="0" y="841"/>
                          </a:moveTo>
                          <a:cubicBezTo>
                            <a:pt x="0" y="380"/>
                            <a:pt x="380" y="0"/>
                            <a:pt x="841" y="0"/>
                          </a:cubicBezTo>
                          <a:cubicBezTo>
                            <a:pt x="1329" y="0"/>
                            <a:pt x="1709" y="380"/>
                            <a:pt x="1709" y="841"/>
                          </a:cubicBezTo>
                          <a:cubicBezTo>
                            <a:pt x="1709" y="1329"/>
                            <a:pt x="1329" y="1709"/>
                            <a:pt x="841" y="1709"/>
                          </a:cubicBezTo>
                          <a:cubicBezTo>
                            <a:pt x="380" y="1709"/>
                            <a:pt x="0" y="1329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" name="Google Shape;240;p2"/>
                    <p:cNvSpPr/>
                    <p:nvPr/>
                  </p:nvSpPr>
                  <p:spPr>
                    <a:xfrm>
                      <a:off x="2894485" y="554689"/>
                      <a:ext cx="5050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710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53" y="1"/>
                            <a:pt x="842" y="1"/>
                          </a:cubicBezTo>
                          <a:cubicBezTo>
                            <a:pt x="1303" y="1"/>
                            <a:pt x="1683" y="380"/>
                            <a:pt x="1683" y="868"/>
                          </a:cubicBezTo>
                          <a:cubicBezTo>
                            <a:pt x="1683" y="1330"/>
                            <a:pt x="1303" y="1709"/>
                            <a:pt x="842" y="1709"/>
                          </a:cubicBezTo>
                          <a:cubicBezTo>
                            <a:pt x="353" y="1709"/>
                            <a:pt x="1" y="1330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" name="Google Shape;241;p2"/>
                    <p:cNvSpPr/>
                    <p:nvPr/>
                  </p:nvSpPr>
                  <p:spPr>
                    <a:xfrm>
                      <a:off x="354563" y="599464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68" y="1709"/>
                          </a:cubicBezTo>
                          <a:cubicBezTo>
                            <a:pt x="380" y="1709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2" name="Google Shape;242;p2"/>
                    <p:cNvSpPr/>
                    <p:nvPr/>
                  </p:nvSpPr>
                  <p:spPr>
                    <a:xfrm>
                      <a:off x="620722" y="941337"/>
                      <a:ext cx="5050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710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54" y="0"/>
                            <a:pt x="842" y="0"/>
                          </a:cubicBezTo>
                          <a:cubicBezTo>
                            <a:pt x="1303" y="0"/>
                            <a:pt x="1683" y="380"/>
                            <a:pt x="1683" y="868"/>
                          </a:cubicBezTo>
                          <a:cubicBezTo>
                            <a:pt x="1683" y="1329"/>
                            <a:pt x="1303" y="1709"/>
                            <a:pt x="842" y="1709"/>
                          </a:cubicBezTo>
                          <a:cubicBezTo>
                            <a:pt x="354" y="1709"/>
                            <a:pt x="1" y="1329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3" name="Google Shape;243;p2"/>
                    <p:cNvSpPr/>
                    <p:nvPr/>
                  </p:nvSpPr>
                  <p:spPr>
                    <a:xfrm>
                      <a:off x="45250" y="-168132"/>
                      <a:ext cx="30" cy="16678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55578" fill="none" extrusionOk="0">
                          <a:moveTo>
                            <a:pt x="0" y="1"/>
                          </a:moveTo>
                          <a:lnTo>
                            <a:pt x="0" y="55577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4" name="Google Shape;244;p2"/>
                    <p:cNvSpPr/>
                    <p:nvPr/>
                  </p:nvSpPr>
                  <p:spPr>
                    <a:xfrm>
                      <a:off x="-5227" y="1501354"/>
                      <a:ext cx="101794" cy="101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2" h="3391" fill="none" extrusionOk="0">
                          <a:moveTo>
                            <a:pt x="1" y="1682"/>
                          </a:moveTo>
                          <a:cubicBezTo>
                            <a:pt x="1" y="733"/>
                            <a:pt x="787" y="1"/>
                            <a:pt x="1682" y="1"/>
                          </a:cubicBezTo>
                          <a:cubicBezTo>
                            <a:pt x="2632" y="1"/>
                            <a:pt x="3391" y="787"/>
                            <a:pt x="3391" y="1682"/>
                          </a:cubicBezTo>
                          <a:cubicBezTo>
                            <a:pt x="3391" y="2632"/>
                            <a:pt x="2605" y="3391"/>
                            <a:pt x="1682" y="3391"/>
                          </a:cubicBezTo>
                          <a:cubicBezTo>
                            <a:pt x="733" y="3391"/>
                            <a:pt x="1" y="2632"/>
                            <a:pt x="1" y="1682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" name="Google Shape;245;p2"/>
                    <p:cNvSpPr/>
                    <p:nvPr/>
                  </p:nvSpPr>
                  <p:spPr>
                    <a:xfrm>
                      <a:off x="-138711" y="-159189"/>
                      <a:ext cx="105035" cy="142940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00" h="47631" fill="none" extrusionOk="0">
                          <a:moveTo>
                            <a:pt x="3499" y="1"/>
                          </a:moveTo>
                          <a:lnTo>
                            <a:pt x="3499" y="44104"/>
                          </a:lnTo>
                          <a:lnTo>
                            <a:pt x="0" y="4763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" name="Google Shape;246;p2"/>
                    <p:cNvSpPr/>
                    <p:nvPr/>
                  </p:nvSpPr>
                  <p:spPr>
                    <a:xfrm>
                      <a:off x="154336" y="-199883"/>
                      <a:ext cx="110707" cy="19609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89" h="65342" fill="none" extrusionOk="0">
                          <a:moveTo>
                            <a:pt x="3689" y="65342"/>
                          </a:moveTo>
                          <a:lnTo>
                            <a:pt x="3689" y="42856"/>
                          </a:lnTo>
                          <a:lnTo>
                            <a:pt x="0" y="39113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" name="Google Shape;247;p2"/>
                    <p:cNvSpPr/>
                    <p:nvPr/>
                  </p:nvSpPr>
                  <p:spPr>
                    <a:xfrm>
                      <a:off x="214566" y="1761001"/>
                      <a:ext cx="101764" cy="10179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1" h="3392" fill="none" extrusionOk="0">
                          <a:moveTo>
                            <a:pt x="0" y="1683"/>
                          </a:moveTo>
                          <a:cubicBezTo>
                            <a:pt x="0" y="733"/>
                            <a:pt x="760" y="1"/>
                            <a:pt x="1682" y="1"/>
                          </a:cubicBezTo>
                          <a:cubicBezTo>
                            <a:pt x="2631" y="1"/>
                            <a:pt x="3391" y="760"/>
                            <a:pt x="3391" y="1683"/>
                          </a:cubicBezTo>
                          <a:cubicBezTo>
                            <a:pt x="3391" y="2632"/>
                            <a:pt x="2604" y="3391"/>
                            <a:pt x="1682" y="3391"/>
                          </a:cubicBezTo>
                          <a:cubicBezTo>
                            <a:pt x="760" y="3391"/>
                            <a:pt x="0" y="2632"/>
                            <a:pt x="0" y="1683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" name="Google Shape;248;p2"/>
                    <p:cNvSpPr/>
                    <p:nvPr/>
                  </p:nvSpPr>
                  <p:spPr>
                    <a:xfrm>
                      <a:off x="-154167" y="-185208"/>
                      <a:ext cx="30" cy="11778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39249" fill="none" extrusionOk="0">
                          <a:moveTo>
                            <a:pt x="0" y="3924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" name="Google Shape;249;p2"/>
                    <p:cNvSpPr/>
                    <p:nvPr/>
                  </p:nvSpPr>
                  <p:spPr>
                    <a:xfrm>
                      <a:off x="2770641" y="-144514"/>
                      <a:ext cx="30" cy="6609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22025" fill="none" extrusionOk="0">
                          <a:moveTo>
                            <a:pt x="0" y="22025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0" name="Google Shape;250;p2"/>
                    <p:cNvSpPr/>
                    <p:nvPr/>
                  </p:nvSpPr>
                  <p:spPr>
                    <a:xfrm>
                      <a:off x="3395922" y="564472"/>
                      <a:ext cx="5047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2" h="1682" fill="none" extrusionOk="0">
                          <a:moveTo>
                            <a:pt x="1682" y="841"/>
                          </a:moveTo>
                          <a:cubicBezTo>
                            <a:pt x="1682" y="1302"/>
                            <a:pt x="1329" y="1682"/>
                            <a:pt x="841" y="1682"/>
                          </a:cubicBezTo>
                          <a:cubicBezTo>
                            <a:pt x="380" y="1682"/>
                            <a:pt x="0" y="1302"/>
                            <a:pt x="0" y="841"/>
                          </a:cubicBezTo>
                          <a:cubicBezTo>
                            <a:pt x="0" y="353"/>
                            <a:pt x="380" y="0"/>
                            <a:pt x="841" y="0"/>
                          </a:cubicBezTo>
                          <a:cubicBezTo>
                            <a:pt x="1329" y="0"/>
                            <a:pt x="1682" y="353"/>
                            <a:pt x="1682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1" name="Google Shape;251;p2"/>
                    <p:cNvSpPr/>
                    <p:nvPr/>
                  </p:nvSpPr>
                  <p:spPr>
                    <a:xfrm>
                      <a:off x="4790383" y="558770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29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29" y="1709"/>
                            <a:pt x="868" y="1709"/>
                          </a:cubicBezTo>
                          <a:cubicBezTo>
                            <a:pt x="407" y="1709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2" name="Google Shape;252;p2"/>
                    <p:cNvSpPr/>
                    <p:nvPr/>
                  </p:nvSpPr>
                  <p:spPr>
                    <a:xfrm>
                      <a:off x="4716318" y="63845"/>
                      <a:ext cx="5128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3" extrusionOk="0">
                          <a:moveTo>
                            <a:pt x="841" y="1"/>
                          </a:moveTo>
                          <a:cubicBezTo>
                            <a:pt x="380" y="1"/>
                            <a:pt x="0" y="353"/>
                            <a:pt x="0" y="842"/>
                          </a:cubicBezTo>
                          <a:cubicBezTo>
                            <a:pt x="0" y="1303"/>
                            <a:pt x="380" y="1683"/>
                            <a:pt x="841" y="1683"/>
                          </a:cubicBezTo>
                          <a:cubicBezTo>
                            <a:pt x="1329" y="1683"/>
                            <a:pt x="1709" y="1303"/>
                            <a:pt x="1709" y="842"/>
                          </a:cubicBezTo>
                          <a:cubicBezTo>
                            <a:pt x="1709" y="353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" name="Google Shape;253;p2"/>
                    <p:cNvSpPr/>
                    <p:nvPr/>
                  </p:nvSpPr>
                  <p:spPr>
                    <a:xfrm>
                      <a:off x="4590966" y="-216148"/>
                      <a:ext cx="100954" cy="10134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4" h="33770" fill="none" extrusionOk="0">
                          <a:moveTo>
                            <a:pt x="3363" y="33769"/>
                          </a:moveTo>
                          <a:lnTo>
                            <a:pt x="3363" y="25904"/>
                          </a:lnTo>
                          <a:lnTo>
                            <a:pt x="0" y="22567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" name="Google Shape;254;p2"/>
                    <p:cNvSpPr/>
                    <p:nvPr/>
                  </p:nvSpPr>
                  <p:spPr>
                    <a:xfrm>
                      <a:off x="4655247" y="-151837"/>
                      <a:ext cx="141677" cy="717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21" h="23897" fill="none" extrusionOk="0">
                          <a:moveTo>
                            <a:pt x="4720" y="23896"/>
                          </a:moveTo>
                          <a:lnTo>
                            <a:pt x="1" y="19177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" name="Google Shape;255;p2"/>
                    <p:cNvSpPr/>
                    <p:nvPr/>
                  </p:nvSpPr>
                  <p:spPr>
                    <a:xfrm>
                      <a:off x="4741526" y="-391167"/>
                      <a:ext cx="48886" cy="45504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29" h="15163" fill="none" extrusionOk="0">
                          <a:moveTo>
                            <a:pt x="1" y="15163"/>
                          </a:moveTo>
                          <a:lnTo>
                            <a:pt x="1" y="11881"/>
                          </a:lnTo>
                          <a:lnTo>
                            <a:pt x="1628" y="10281"/>
                          </a:lnTo>
                          <a:lnTo>
                            <a:pt x="162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" name="Google Shape;256;p2"/>
                    <p:cNvSpPr/>
                    <p:nvPr/>
                  </p:nvSpPr>
                  <p:spPr>
                    <a:xfrm>
                      <a:off x="2847279" y="605976"/>
                      <a:ext cx="113168" cy="5983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71" h="19937" fill="none" extrusionOk="0">
                          <a:moveTo>
                            <a:pt x="1" y="19936"/>
                          </a:moveTo>
                          <a:lnTo>
                            <a:pt x="3771" y="16166"/>
                          </a:lnTo>
                          <a:lnTo>
                            <a:pt x="3771" y="4991"/>
                          </a:lnTo>
                          <a:lnTo>
                            <a:pt x="2415" y="3635"/>
                          </a:lnTo>
                          <a:lnTo>
                            <a:pt x="2415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7" name="Google Shape;257;p2"/>
                    <p:cNvSpPr/>
                    <p:nvPr/>
                  </p:nvSpPr>
                  <p:spPr>
                    <a:xfrm>
                      <a:off x="1186470" y="-143704"/>
                      <a:ext cx="65962" cy="5063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" h="16872" fill="none" extrusionOk="0">
                          <a:moveTo>
                            <a:pt x="0" y="16871"/>
                          </a:moveTo>
                          <a:lnTo>
                            <a:pt x="2197" y="14674"/>
                          </a:lnTo>
                          <a:lnTo>
                            <a:pt x="2197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3036942" y="-428619"/>
                      <a:ext cx="59450" cy="10012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1" h="33364" fill="none" extrusionOk="0">
                          <a:moveTo>
                            <a:pt x="1" y="33363"/>
                          </a:moveTo>
                          <a:lnTo>
                            <a:pt x="1" y="28427"/>
                          </a:lnTo>
                          <a:lnTo>
                            <a:pt x="1981" y="26447"/>
                          </a:lnTo>
                          <a:lnTo>
                            <a:pt x="1981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2944961" y="190847"/>
                      <a:ext cx="51317" cy="504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682" extrusionOk="0">
                          <a:moveTo>
                            <a:pt x="841" y="0"/>
                          </a:moveTo>
                          <a:cubicBezTo>
                            <a:pt x="380" y="0"/>
                            <a:pt x="1" y="380"/>
                            <a:pt x="1" y="841"/>
                          </a:cubicBezTo>
                          <a:cubicBezTo>
                            <a:pt x="1" y="1329"/>
                            <a:pt x="407" y="1682"/>
                            <a:pt x="841" y="1682"/>
                          </a:cubicBezTo>
                          <a:cubicBezTo>
                            <a:pt x="1330" y="1682"/>
                            <a:pt x="1709" y="1329"/>
                            <a:pt x="1709" y="841"/>
                          </a:cubicBezTo>
                          <a:cubicBezTo>
                            <a:pt x="1709" y="380"/>
                            <a:pt x="1330" y="0"/>
                            <a:pt x="841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2984845" y="-308129"/>
                      <a:ext cx="65962" cy="5063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" h="16872" fill="none" extrusionOk="0">
                          <a:moveTo>
                            <a:pt x="1" y="16871"/>
                          </a:moveTo>
                          <a:lnTo>
                            <a:pt x="2198" y="14701"/>
                          </a:lnTo>
                          <a:lnTo>
                            <a:pt x="2198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1351705" y="-142084"/>
                      <a:ext cx="59450" cy="5934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1" h="19774" fill="none" extrusionOk="0">
                          <a:moveTo>
                            <a:pt x="1980" y="19774"/>
                          </a:moveTo>
                          <a:lnTo>
                            <a:pt x="0" y="17794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83299" y="235622"/>
                      <a:ext cx="197016" cy="1196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65" h="3988" fill="none" extrusionOk="0">
                          <a:moveTo>
                            <a:pt x="6564" y="3987"/>
                          </a:moveTo>
                          <a:lnTo>
                            <a:pt x="0" y="3987"/>
                          </a:lnTo>
                          <a:lnTo>
                            <a:pt x="0" y="0"/>
                          </a:lnTo>
                          <a:lnTo>
                            <a:pt x="6564" y="0"/>
                          </a:ln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93863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623183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651662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680982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711082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739591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768881" y="35446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93863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623183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" name="Google Shape;272;p2"/>
                    <p:cNvSpPr/>
                    <p:nvPr/>
                  </p:nvSpPr>
                  <p:spPr>
                    <a:xfrm>
                      <a:off x="651662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680982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711082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739591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0" y="0"/>
                          </a:moveTo>
                          <a:lnTo>
                            <a:pt x="0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768881" y="203872"/>
                      <a:ext cx="30" cy="317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1058" fill="none" extrusionOk="0">
                          <a:moveTo>
                            <a:pt x="1" y="0"/>
                          </a:moveTo>
                          <a:lnTo>
                            <a:pt x="1" y="1058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2858683" y="-118466"/>
                      <a:ext cx="70854" cy="4900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61" h="16329" fill="none" extrusionOk="0">
                          <a:moveTo>
                            <a:pt x="2360" y="16329"/>
                          </a:moveTo>
                          <a:lnTo>
                            <a:pt x="0" y="13942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3136245" y="-143704"/>
                      <a:ext cx="254815" cy="9320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91" h="31058" fill="none" extrusionOk="0">
                          <a:moveTo>
                            <a:pt x="1" y="31057"/>
                          </a:moveTo>
                          <a:lnTo>
                            <a:pt x="1" y="24764"/>
                          </a:lnTo>
                          <a:lnTo>
                            <a:pt x="8490" y="16275"/>
                          </a:lnTo>
                          <a:lnTo>
                            <a:pt x="849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3232307" y="-234875"/>
                      <a:ext cx="83038" cy="56412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67" h="18798" fill="none" extrusionOk="0">
                          <a:moveTo>
                            <a:pt x="0" y="18797"/>
                          </a:moveTo>
                          <a:lnTo>
                            <a:pt x="2767" y="16003"/>
                          </a:lnTo>
                          <a:lnTo>
                            <a:pt x="2767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3391030" y="-234875"/>
                      <a:ext cx="55368" cy="7309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45" h="24358" fill="none" extrusionOk="0">
                          <a:moveTo>
                            <a:pt x="0" y="24358"/>
                          </a:moveTo>
                          <a:lnTo>
                            <a:pt x="1845" y="22486"/>
                          </a:lnTo>
                          <a:lnTo>
                            <a:pt x="1845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4325588" y="-151837"/>
                      <a:ext cx="92821" cy="8888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93" h="29620" fill="none" extrusionOk="0">
                          <a:moveTo>
                            <a:pt x="3093" y="29619"/>
                          </a:moveTo>
                          <a:lnTo>
                            <a:pt x="1" y="26500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4411056" y="-127439"/>
                      <a:ext cx="139216" cy="6862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39" h="22867" fill="none" extrusionOk="0">
                          <a:moveTo>
                            <a:pt x="4639" y="22866"/>
                          </a:moveTo>
                          <a:lnTo>
                            <a:pt x="1" y="18228"/>
                          </a:lnTo>
                          <a:lnTo>
                            <a:pt x="1" y="7894"/>
                          </a:lnTo>
                          <a:lnTo>
                            <a:pt x="2415" y="5507"/>
                          </a:lnTo>
                          <a:lnTo>
                            <a:pt x="2415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4842480" y="-118466"/>
                      <a:ext cx="76525" cy="3540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1799" fill="none" extrusionOk="0">
                          <a:moveTo>
                            <a:pt x="0" y="11799"/>
                          </a:moveTo>
                          <a:lnTo>
                            <a:pt x="2550" y="9249"/>
                          </a:lnTo>
                          <a:lnTo>
                            <a:pt x="255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3861906" y="-98119"/>
                      <a:ext cx="69203" cy="4859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6" h="16194" fill="none" extrusionOk="0">
                          <a:moveTo>
                            <a:pt x="2306" y="16193"/>
                          </a:moveTo>
                          <a:lnTo>
                            <a:pt x="0" y="13888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3677944" y="-98119"/>
                      <a:ext cx="110737" cy="36306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" h="12098" fill="none" extrusionOk="0">
                          <a:moveTo>
                            <a:pt x="0" y="12097"/>
                          </a:moveTo>
                          <a:lnTo>
                            <a:pt x="3689" y="8436"/>
                          </a:lnTo>
                          <a:lnTo>
                            <a:pt x="3689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3721099" y="-80233"/>
                      <a:ext cx="30" cy="1384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4613" fill="none" extrusionOk="0">
                          <a:moveTo>
                            <a:pt x="0" y="4612"/>
                          </a:move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" name="Google Shape;287;p2"/>
                    <p:cNvSpPr/>
                    <p:nvPr/>
                  </p:nvSpPr>
                  <p:spPr>
                    <a:xfrm>
                      <a:off x="4068644" y="-55805"/>
                      <a:ext cx="47266" cy="13840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75" h="4612" fill="none" extrusionOk="0">
                          <a:moveTo>
                            <a:pt x="1574" y="4612"/>
                          </a:moveTo>
                          <a:lnTo>
                            <a:pt x="1" y="3039"/>
                          </a:ln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4029571" y="-98119"/>
                      <a:ext cx="30" cy="26618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" h="8870" fill="none" extrusionOk="0">
                          <a:moveTo>
                            <a:pt x="1" y="8870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69465" y="127346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9465" y="84192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69465" y="42688"/>
                      <a:ext cx="224685" cy="195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87" h="652" extrusionOk="0">
                          <a:moveTo>
                            <a:pt x="0" y="1"/>
                          </a:moveTo>
                          <a:lnTo>
                            <a:pt x="0" y="652"/>
                          </a:lnTo>
                          <a:lnTo>
                            <a:pt x="7486" y="652"/>
                          </a:lnTo>
                          <a:lnTo>
                            <a:pt x="748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 flipH="1">
                      <a:off x="2042347" y="720734"/>
                      <a:ext cx="101794" cy="102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2" h="3419" fill="none" extrusionOk="0">
                          <a:moveTo>
                            <a:pt x="1" y="1710"/>
                          </a:moveTo>
                          <a:cubicBezTo>
                            <a:pt x="1" y="760"/>
                            <a:pt x="787" y="1"/>
                            <a:pt x="1709" y="1"/>
                          </a:cubicBezTo>
                          <a:cubicBezTo>
                            <a:pt x="2659" y="1"/>
                            <a:pt x="3391" y="787"/>
                            <a:pt x="3391" y="1710"/>
                          </a:cubicBezTo>
                          <a:cubicBezTo>
                            <a:pt x="3391" y="2659"/>
                            <a:pt x="2605" y="3391"/>
                            <a:pt x="1709" y="3391"/>
                          </a:cubicBezTo>
                          <a:cubicBezTo>
                            <a:pt x="787" y="3418"/>
                            <a:pt x="1" y="2659"/>
                            <a:pt x="1" y="1710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 flipH="1">
                      <a:off x="1707796" y="226649"/>
                      <a:ext cx="5050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83" h="1683" fill="none" extrusionOk="0">
                          <a:moveTo>
                            <a:pt x="0" y="841"/>
                          </a:moveTo>
                          <a:cubicBezTo>
                            <a:pt x="0" y="353"/>
                            <a:pt x="380" y="1"/>
                            <a:pt x="841" y="1"/>
                          </a:cubicBezTo>
                          <a:cubicBezTo>
                            <a:pt x="1302" y="1"/>
                            <a:pt x="1682" y="353"/>
                            <a:pt x="1682" y="841"/>
                          </a:cubicBezTo>
                          <a:cubicBezTo>
                            <a:pt x="1682" y="1303"/>
                            <a:pt x="1302" y="1682"/>
                            <a:pt x="841" y="1682"/>
                          </a:cubicBezTo>
                          <a:cubicBezTo>
                            <a:pt x="380" y="1682"/>
                            <a:pt x="0" y="1303"/>
                            <a:pt x="0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 flipH="1">
                      <a:off x="1957689" y="55468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1"/>
                            <a:pt x="868" y="1"/>
                          </a:cubicBezTo>
                          <a:cubicBezTo>
                            <a:pt x="1329" y="1"/>
                            <a:pt x="1709" y="380"/>
                            <a:pt x="1709" y="868"/>
                          </a:cubicBezTo>
                          <a:cubicBezTo>
                            <a:pt x="1709" y="1330"/>
                            <a:pt x="1329" y="1709"/>
                            <a:pt x="868" y="1709"/>
                          </a:cubicBezTo>
                          <a:cubicBezTo>
                            <a:pt x="380" y="1709"/>
                            <a:pt x="0" y="1330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 flipH="1">
                      <a:off x="2048049" y="346299"/>
                      <a:ext cx="51317" cy="513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10" extrusionOk="0">
                          <a:moveTo>
                            <a:pt x="841" y="1"/>
                          </a:moveTo>
                          <a:cubicBezTo>
                            <a:pt x="380" y="1"/>
                            <a:pt x="1" y="381"/>
                            <a:pt x="1" y="842"/>
                          </a:cubicBezTo>
                          <a:cubicBezTo>
                            <a:pt x="1" y="1330"/>
                            <a:pt x="380" y="1710"/>
                            <a:pt x="841" y="1710"/>
                          </a:cubicBezTo>
                          <a:cubicBezTo>
                            <a:pt x="1330" y="1710"/>
                            <a:pt x="1709" y="1330"/>
                            <a:pt x="1709" y="842"/>
                          </a:cubicBezTo>
                          <a:cubicBezTo>
                            <a:pt x="1709" y="381"/>
                            <a:pt x="1330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 flipH="1">
                      <a:off x="2048049" y="264912"/>
                      <a:ext cx="51317" cy="521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37" fill="none" extrusionOk="0">
                          <a:moveTo>
                            <a:pt x="1" y="841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41"/>
                          </a:cubicBezTo>
                          <a:cubicBezTo>
                            <a:pt x="1709" y="1330"/>
                            <a:pt x="1330" y="1709"/>
                            <a:pt x="841" y="1709"/>
                          </a:cubicBezTo>
                          <a:cubicBezTo>
                            <a:pt x="380" y="1736"/>
                            <a:pt x="1" y="1330"/>
                            <a:pt x="1" y="841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 flipH="1">
                      <a:off x="2048049" y="184335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1" y="868"/>
                          </a:moveTo>
                          <a:cubicBezTo>
                            <a:pt x="1" y="380"/>
                            <a:pt x="380" y="0"/>
                            <a:pt x="841" y="0"/>
                          </a:cubicBezTo>
                          <a:cubicBezTo>
                            <a:pt x="1330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30" y="1709"/>
                            <a:pt x="841" y="1709"/>
                          </a:cubicBezTo>
                          <a:cubicBezTo>
                            <a:pt x="380" y="1709"/>
                            <a:pt x="1" y="1329"/>
                            <a:pt x="1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 flipH="1">
                      <a:off x="1713498" y="558770"/>
                      <a:ext cx="51317" cy="512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0" h="1709" fill="none" extrusionOk="0">
                          <a:moveTo>
                            <a:pt x="0" y="868"/>
                          </a:moveTo>
                          <a:cubicBezTo>
                            <a:pt x="0" y="380"/>
                            <a:pt x="380" y="0"/>
                            <a:pt x="868" y="0"/>
                          </a:cubicBezTo>
                          <a:cubicBezTo>
                            <a:pt x="1329" y="0"/>
                            <a:pt x="1709" y="380"/>
                            <a:pt x="1709" y="868"/>
                          </a:cubicBezTo>
                          <a:cubicBezTo>
                            <a:pt x="1709" y="1329"/>
                            <a:pt x="1329" y="1709"/>
                            <a:pt x="868" y="1709"/>
                          </a:cubicBezTo>
                          <a:cubicBezTo>
                            <a:pt x="407" y="1709"/>
                            <a:pt x="0" y="1329"/>
                            <a:pt x="0" y="868"/>
                          </a:cubicBezTo>
                          <a:close/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 flipH="1">
                      <a:off x="1787593" y="63845"/>
                      <a:ext cx="51287" cy="505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9" h="1683" extrusionOk="0">
                          <a:moveTo>
                            <a:pt x="841" y="1"/>
                          </a:moveTo>
                          <a:cubicBezTo>
                            <a:pt x="380" y="1"/>
                            <a:pt x="0" y="353"/>
                            <a:pt x="0" y="842"/>
                          </a:cubicBezTo>
                          <a:cubicBezTo>
                            <a:pt x="0" y="1303"/>
                            <a:pt x="380" y="1683"/>
                            <a:pt x="841" y="1683"/>
                          </a:cubicBezTo>
                          <a:cubicBezTo>
                            <a:pt x="1329" y="1683"/>
                            <a:pt x="1709" y="1303"/>
                            <a:pt x="1709" y="842"/>
                          </a:cubicBezTo>
                          <a:cubicBezTo>
                            <a:pt x="1709" y="353"/>
                            <a:pt x="1329" y="1"/>
                            <a:pt x="84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 flipH="1">
                      <a:off x="1863278" y="-216148"/>
                      <a:ext cx="100954" cy="10134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4" h="33770" fill="none" extrusionOk="0">
                          <a:moveTo>
                            <a:pt x="3363" y="33769"/>
                          </a:moveTo>
                          <a:lnTo>
                            <a:pt x="3363" y="25904"/>
                          </a:lnTo>
                          <a:lnTo>
                            <a:pt x="0" y="22567"/>
                          </a:ln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 flipH="1">
                      <a:off x="1758273" y="-151837"/>
                      <a:ext cx="141677" cy="717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21" h="23897" fill="none" extrusionOk="0">
                          <a:moveTo>
                            <a:pt x="4720" y="23896"/>
                          </a:moveTo>
                          <a:lnTo>
                            <a:pt x="1" y="19177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2" name="Google Shape;302;p2"/>
                    <p:cNvSpPr/>
                    <p:nvPr/>
                  </p:nvSpPr>
                  <p:spPr>
                    <a:xfrm flipH="1">
                      <a:off x="1764785" y="-391167"/>
                      <a:ext cx="48886" cy="45504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29" h="15163" fill="none" extrusionOk="0">
                          <a:moveTo>
                            <a:pt x="1" y="15163"/>
                          </a:moveTo>
                          <a:lnTo>
                            <a:pt x="1" y="11881"/>
                          </a:lnTo>
                          <a:lnTo>
                            <a:pt x="1628" y="10281"/>
                          </a:lnTo>
                          <a:lnTo>
                            <a:pt x="1628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lt2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3" name="Google Shape;303;p2"/>
                    <p:cNvSpPr/>
                    <p:nvPr/>
                  </p:nvSpPr>
                  <p:spPr>
                    <a:xfrm flipH="1">
                      <a:off x="2136789" y="-151837"/>
                      <a:ext cx="92821" cy="8888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93" h="29620" fill="none" extrusionOk="0">
                          <a:moveTo>
                            <a:pt x="3093" y="29619"/>
                          </a:moveTo>
                          <a:lnTo>
                            <a:pt x="1" y="26500"/>
                          </a:ln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4" name="Google Shape;304;p2"/>
                    <p:cNvSpPr/>
                    <p:nvPr/>
                  </p:nvSpPr>
                  <p:spPr>
                    <a:xfrm flipH="1">
                      <a:off x="2004925" y="-127439"/>
                      <a:ext cx="139216" cy="6862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39" h="22867" fill="none" extrusionOk="0">
                          <a:moveTo>
                            <a:pt x="4639" y="22866"/>
                          </a:moveTo>
                          <a:lnTo>
                            <a:pt x="1" y="18228"/>
                          </a:lnTo>
                          <a:lnTo>
                            <a:pt x="1" y="7894"/>
                          </a:lnTo>
                          <a:lnTo>
                            <a:pt x="2415" y="5507"/>
                          </a:lnTo>
                          <a:lnTo>
                            <a:pt x="2415" y="1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 flipH="1">
                      <a:off x="1636192" y="-118466"/>
                      <a:ext cx="76525" cy="3540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50" h="11799" fill="none" extrusionOk="0">
                          <a:moveTo>
                            <a:pt x="0" y="11799"/>
                          </a:moveTo>
                          <a:lnTo>
                            <a:pt x="2550" y="9249"/>
                          </a:lnTo>
                          <a:lnTo>
                            <a:pt x="2550" y="0"/>
                          </a:lnTo>
                        </a:path>
                      </a:pathLst>
                    </a:custGeom>
                    <a:noFill/>
                    <a:ln w="8825" cap="flat" cmpd="sng">
                      <a:solidFill>
                        <a:schemeClr val="accent1"/>
                      </a:solidFill>
                      <a:prstDash val="solid"/>
                      <a:miter lim="27123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306" name="Google Shape;306;p2"/>
            <p:cNvSpPr/>
            <p:nvPr/>
          </p:nvSpPr>
          <p:spPr>
            <a:xfrm flipH="1">
              <a:off x="7028064" y="1197743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" y="868"/>
                  </a:moveTo>
                  <a:cubicBezTo>
                    <a:pt x="1" y="380"/>
                    <a:pt x="381" y="0"/>
                    <a:pt x="869" y="0"/>
                  </a:cubicBezTo>
                  <a:cubicBezTo>
                    <a:pt x="1330" y="0"/>
                    <a:pt x="1710" y="380"/>
                    <a:pt x="1710" y="868"/>
                  </a:cubicBezTo>
                  <a:cubicBezTo>
                    <a:pt x="1710" y="1329"/>
                    <a:pt x="1330" y="1709"/>
                    <a:pt x="869" y="1709"/>
                  </a:cubicBezTo>
                  <a:cubicBezTo>
                    <a:pt x="408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 flipH="1">
              <a:off x="6336153" y="1628326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709" y="842"/>
                  </a:moveTo>
                  <a:cubicBezTo>
                    <a:pt x="1709" y="1330"/>
                    <a:pt x="1329" y="1710"/>
                    <a:pt x="841" y="1710"/>
                  </a:cubicBezTo>
                  <a:cubicBezTo>
                    <a:pt x="380" y="1710"/>
                    <a:pt x="0" y="1330"/>
                    <a:pt x="0" y="842"/>
                  </a:cubicBezTo>
                  <a:cubicBezTo>
                    <a:pt x="0" y="381"/>
                    <a:pt x="380" y="1"/>
                    <a:pt x="841" y="1"/>
                  </a:cubicBezTo>
                  <a:cubicBezTo>
                    <a:pt x="1329" y="1"/>
                    <a:pt x="1709" y="381"/>
                    <a:pt x="1709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"/>
          <p:cNvSpPr txBox="1">
            <a:spLocks noGrp="1"/>
          </p:cNvSpPr>
          <p:nvPr>
            <p:ph type="title"/>
          </p:nvPr>
        </p:nvSpPr>
        <p:spPr>
          <a:xfrm>
            <a:off x="2306550" y="2660263"/>
            <a:ext cx="4530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0" name="Google Shape;310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1" name="Google Shape;311;p3"/>
          <p:cNvSpPr txBox="1">
            <a:spLocks noGrp="1"/>
          </p:cNvSpPr>
          <p:nvPr>
            <p:ph type="subTitle" idx="1"/>
          </p:nvPr>
        </p:nvSpPr>
        <p:spPr>
          <a:xfrm>
            <a:off x="2306550" y="3537750"/>
            <a:ext cx="45309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"/>
          <p:cNvSpPr/>
          <p:nvPr/>
        </p:nvSpPr>
        <p:spPr>
          <a:xfrm>
            <a:off x="0" y="1345933"/>
            <a:ext cx="1059865" cy="1001327"/>
          </a:xfrm>
          <a:custGeom>
            <a:avLst/>
            <a:gdLst/>
            <a:ahLst/>
            <a:cxnLst/>
            <a:rect l="l" t="t" r="r" b="b"/>
            <a:pathLst>
              <a:path w="22107" h="20886" fill="none" extrusionOk="0">
                <a:moveTo>
                  <a:pt x="0" y="20886"/>
                </a:moveTo>
                <a:lnTo>
                  <a:pt x="18634" y="2252"/>
                </a:lnTo>
                <a:lnTo>
                  <a:pt x="19529" y="2577"/>
                </a:lnTo>
                <a:lnTo>
                  <a:pt x="22106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"/>
          <p:cNvSpPr/>
          <p:nvPr/>
        </p:nvSpPr>
        <p:spPr>
          <a:xfrm>
            <a:off x="1052033" y="1310838"/>
            <a:ext cx="42956" cy="44251"/>
          </a:xfrm>
          <a:custGeom>
            <a:avLst/>
            <a:gdLst/>
            <a:ahLst/>
            <a:cxnLst/>
            <a:rect l="l" t="t" r="r" b="b"/>
            <a:pathLst>
              <a:path w="896" h="923" fill="none" extrusionOk="0">
                <a:moveTo>
                  <a:pt x="163" y="733"/>
                </a:moveTo>
                <a:cubicBezTo>
                  <a:pt x="326" y="922"/>
                  <a:pt x="570" y="922"/>
                  <a:pt x="733" y="733"/>
                </a:cubicBezTo>
                <a:cubicBezTo>
                  <a:pt x="896" y="570"/>
                  <a:pt x="896" y="326"/>
                  <a:pt x="733" y="163"/>
                </a:cubicBezTo>
                <a:cubicBezTo>
                  <a:pt x="570" y="0"/>
                  <a:pt x="326" y="0"/>
                  <a:pt x="163" y="163"/>
                </a:cubicBezTo>
                <a:cubicBezTo>
                  <a:pt x="0" y="326"/>
                  <a:pt x="0" y="597"/>
                  <a:pt x="163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"/>
          <p:cNvSpPr/>
          <p:nvPr/>
        </p:nvSpPr>
        <p:spPr>
          <a:xfrm>
            <a:off x="275677" y="1738642"/>
            <a:ext cx="975342" cy="1024771"/>
          </a:xfrm>
          <a:custGeom>
            <a:avLst/>
            <a:gdLst/>
            <a:ahLst/>
            <a:cxnLst/>
            <a:rect l="l" t="t" r="r" b="b"/>
            <a:pathLst>
              <a:path w="20344" h="21375" fill="none" extrusionOk="0">
                <a:moveTo>
                  <a:pt x="0" y="21374"/>
                </a:moveTo>
                <a:lnTo>
                  <a:pt x="18662" y="2740"/>
                </a:lnTo>
                <a:lnTo>
                  <a:pt x="18662" y="1683"/>
                </a:lnTo>
                <a:lnTo>
                  <a:pt x="20343" y="1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"/>
          <p:cNvSpPr/>
          <p:nvPr/>
        </p:nvSpPr>
        <p:spPr>
          <a:xfrm>
            <a:off x="1241891" y="1703547"/>
            <a:ext cx="44251" cy="44251"/>
          </a:xfrm>
          <a:custGeom>
            <a:avLst/>
            <a:gdLst/>
            <a:ahLst/>
            <a:cxnLst/>
            <a:rect l="l" t="t" r="r" b="b"/>
            <a:pathLst>
              <a:path w="923" h="923" fill="none" extrusionOk="0">
                <a:moveTo>
                  <a:pt x="163" y="760"/>
                </a:moveTo>
                <a:cubicBezTo>
                  <a:pt x="326" y="923"/>
                  <a:pt x="570" y="923"/>
                  <a:pt x="733" y="760"/>
                </a:cubicBezTo>
                <a:cubicBezTo>
                  <a:pt x="923" y="597"/>
                  <a:pt x="923" y="353"/>
                  <a:pt x="733" y="190"/>
                </a:cubicBezTo>
                <a:cubicBezTo>
                  <a:pt x="570" y="1"/>
                  <a:pt x="326" y="1"/>
                  <a:pt x="163" y="190"/>
                </a:cubicBezTo>
                <a:cubicBezTo>
                  <a:pt x="1" y="353"/>
                  <a:pt x="1" y="624"/>
                  <a:pt x="163" y="760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"/>
          <p:cNvSpPr/>
          <p:nvPr/>
        </p:nvSpPr>
        <p:spPr>
          <a:xfrm>
            <a:off x="1332936" y="0"/>
            <a:ext cx="975342" cy="1026065"/>
          </a:xfrm>
          <a:custGeom>
            <a:avLst/>
            <a:gdLst/>
            <a:ahLst/>
            <a:cxnLst/>
            <a:rect l="l" t="t" r="r" b="b"/>
            <a:pathLst>
              <a:path w="20344" h="21402" fill="none" extrusionOk="0">
                <a:moveTo>
                  <a:pt x="20343" y="0"/>
                </a:moveTo>
                <a:lnTo>
                  <a:pt x="1736" y="18634"/>
                </a:lnTo>
                <a:lnTo>
                  <a:pt x="1736" y="19665"/>
                </a:lnTo>
                <a:lnTo>
                  <a:pt x="0" y="21401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"/>
          <p:cNvSpPr/>
          <p:nvPr/>
        </p:nvSpPr>
        <p:spPr>
          <a:xfrm>
            <a:off x="1300430" y="1014304"/>
            <a:ext cx="41662" cy="44299"/>
          </a:xfrm>
          <a:custGeom>
            <a:avLst/>
            <a:gdLst/>
            <a:ahLst/>
            <a:cxnLst/>
            <a:rect l="l" t="t" r="r" b="b"/>
            <a:pathLst>
              <a:path w="869" h="924" fill="none" extrusionOk="0">
                <a:moveTo>
                  <a:pt x="732" y="191"/>
                </a:moveTo>
                <a:cubicBezTo>
                  <a:pt x="570" y="1"/>
                  <a:pt x="326" y="1"/>
                  <a:pt x="163" y="191"/>
                </a:cubicBezTo>
                <a:cubicBezTo>
                  <a:pt x="0" y="354"/>
                  <a:pt x="0" y="598"/>
                  <a:pt x="163" y="760"/>
                </a:cubicBezTo>
                <a:cubicBezTo>
                  <a:pt x="326" y="923"/>
                  <a:pt x="570" y="923"/>
                  <a:pt x="732" y="760"/>
                </a:cubicBezTo>
                <a:cubicBezTo>
                  <a:pt x="868" y="598"/>
                  <a:pt x="868" y="354"/>
                  <a:pt x="732" y="19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"/>
          <p:cNvSpPr/>
          <p:nvPr/>
        </p:nvSpPr>
        <p:spPr>
          <a:xfrm>
            <a:off x="739918" y="1624248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59"/>
                </a:moveTo>
                <a:cubicBezTo>
                  <a:pt x="299" y="922"/>
                  <a:pt x="543" y="922"/>
                  <a:pt x="706" y="759"/>
                </a:cubicBezTo>
                <a:cubicBezTo>
                  <a:pt x="869" y="570"/>
                  <a:pt x="869" y="353"/>
                  <a:pt x="706" y="163"/>
                </a:cubicBezTo>
                <a:cubicBezTo>
                  <a:pt x="543" y="0"/>
                  <a:pt x="299" y="0"/>
                  <a:pt x="136" y="163"/>
                </a:cubicBezTo>
                <a:cubicBezTo>
                  <a:pt x="1" y="353"/>
                  <a:pt x="1" y="570"/>
                  <a:pt x="136" y="759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"/>
          <p:cNvSpPr/>
          <p:nvPr/>
        </p:nvSpPr>
        <p:spPr>
          <a:xfrm>
            <a:off x="954515" y="154763"/>
            <a:ext cx="1146976" cy="1180776"/>
          </a:xfrm>
          <a:custGeom>
            <a:avLst/>
            <a:gdLst/>
            <a:ahLst/>
            <a:cxnLst/>
            <a:rect l="l" t="t" r="r" b="b"/>
            <a:pathLst>
              <a:path w="23924" h="24629" fill="none" extrusionOk="0">
                <a:moveTo>
                  <a:pt x="23923" y="0"/>
                </a:moveTo>
                <a:lnTo>
                  <a:pt x="5316" y="18607"/>
                </a:lnTo>
                <a:lnTo>
                  <a:pt x="5018" y="19611"/>
                </a:lnTo>
                <a:lnTo>
                  <a:pt x="0" y="24629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"/>
          <p:cNvSpPr/>
          <p:nvPr/>
        </p:nvSpPr>
        <p:spPr>
          <a:xfrm>
            <a:off x="919372" y="1325125"/>
            <a:ext cx="42956" cy="44251"/>
          </a:xfrm>
          <a:custGeom>
            <a:avLst/>
            <a:gdLst/>
            <a:ahLst/>
            <a:cxnLst/>
            <a:rect l="l" t="t" r="r" b="b"/>
            <a:pathLst>
              <a:path w="896" h="923" fill="none" extrusionOk="0">
                <a:moveTo>
                  <a:pt x="760" y="163"/>
                </a:moveTo>
                <a:cubicBezTo>
                  <a:pt x="598" y="1"/>
                  <a:pt x="353" y="1"/>
                  <a:pt x="191" y="163"/>
                </a:cubicBezTo>
                <a:cubicBezTo>
                  <a:pt x="1" y="353"/>
                  <a:pt x="1" y="570"/>
                  <a:pt x="191" y="760"/>
                </a:cubicBezTo>
                <a:cubicBezTo>
                  <a:pt x="353" y="923"/>
                  <a:pt x="598" y="923"/>
                  <a:pt x="760" y="760"/>
                </a:cubicBezTo>
                <a:cubicBezTo>
                  <a:pt x="896" y="570"/>
                  <a:pt x="896" y="353"/>
                  <a:pt x="760" y="16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"/>
          <p:cNvSpPr/>
          <p:nvPr/>
        </p:nvSpPr>
        <p:spPr>
          <a:xfrm>
            <a:off x="1240596" y="270500"/>
            <a:ext cx="1005258" cy="942789"/>
          </a:xfrm>
          <a:custGeom>
            <a:avLst/>
            <a:gdLst/>
            <a:ahLst/>
            <a:cxnLst/>
            <a:rect l="l" t="t" r="r" b="b"/>
            <a:pathLst>
              <a:path w="20968" h="19665" fill="none" extrusionOk="0">
                <a:moveTo>
                  <a:pt x="20967" y="0"/>
                </a:moveTo>
                <a:lnTo>
                  <a:pt x="5344" y="15623"/>
                </a:lnTo>
                <a:lnTo>
                  <a:pt x="4069" y="15623"/>
                </a:lnTo>
                <a:lnTo>
                  <a:pt x="0" y="19665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"/>
          <p:cNvSpPr/>
          <p:nvPr/>
        </p:nvSpPr>
        <p:spPr>
          <a:xfrm>
            <a:off x="1208090" y="1202868"/>
            <a:ext cx="42956" cy="44299"/>
          </a:xfrm>
          <a:custGeom>
            <a:avLst/>
            <a:gdLst/>
            <a:ahLst/>
            <a:cxnLst/>
            <a:rect l="l" t="t" r="r" b="b"/>
            <a:pathLst>
              <a:path w="896" h="924" fill="none" extrusionOk="0">
                <a:moveTo>
                  <a:pt x="733" y="191"/>
                </a:moveTo>
                <a:cubicBezTo>
                  <a:pt x="895" y="354"/>
                  <a:pt x="895" y="598"/>
                  <a:pt x="733" y="760"/>
                </a:cubicBezTo>
                <a:cubicBezTo>
                  <a:pt x="570" y="923"/>
                  <a:pt x="326" y="923"/>
                  <a:pt x="163" y="760"/>
                </a:cubicBezTo>
                <a:cubicBezTo>
                  <a:pt x="0" y="598"/>
                  <a:pt x="0" y="354"/>
                  <a:pt x="163" y="191"/>
                </a:cubicBezTo>
                <a:cubicBezTo>
                  <a:pt x="299" y="1"/>
                  <a:pt x="570" y="1"/>
                  <a:pt x="733" y="191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"/>
          <p:cNvSpPr/>
          <p:nvPr/>
        </p:nvSpPr>
        <p:spPr>
          <a:xfrm>
            <a:off x="1611203" y="276973"/>
            <a:ext cx="975342" cy="1026065"/>
          </a:xfrm>
          <a:custGeom>
            <a:avLst/>
            <a:gdLst/>
            <a:ahLst/>
            <a:cxnLst/>
            <a:rect l="l" t="t" r="r" b="b"/>
            <a:pathLst>
              <a:path w="20344" h="21402" fill="none" extrusionOk="0">
                <a:moveTo>
                  <a:pt x="20344" y="1"/>
                </a:moveTo>
                <a:lnTo>
                  <a:pt x="1710" y="18635"/>
                </a:lnTo>
                <a:lnTo>
                  <a:pt x="1710" y="19693"/>
                </a:lnTo>
                <a:lnTo>
                  <a:pt x="1" y="2140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"/>
          <p:cNvSpPr/>
          <p:nvPr/>
        </p:nvSpPr>
        <p:spPr>
          <a:xfrm>
            <a:off x="1578697" y="1292619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733" y="163"/>
                </a:moveTo>
                <a:cubicBezTo>
                  <a:pt x="570" y="0"/>
                  <a:pt x="326" y="0"/>
                  <a:pt x="163" y="163"/>
                </a:cubicBezTo>
                <a:cubicBezTo>
                  <a:pt x="1" y="353"/>
                  <a:pt x="1" y="570"/>
                  <a:pt x="163" y="760"/>
                </a:cubicBezTo>
                <a:cubicBezTo>
                  <a:pt x="326" y="923"/>
                  <a:pt x="570" y="923"/>
                  <a:pt x="733" y="760"/>
                </a:cubicBezTo>
                <a:cubicBezTo>
                  <a:pt x="869" y="570"/>
                  <a:pt x="869" y="299"/>
                  <a:pt x="733" y="16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"/>
          <p:cNvSpPr/>
          <p:nvPr/>
        </p:nvSpPr>
        <p:spPr>
          <a:xfrm>
            <a:off x="1085833" y="459064"/>
            <a:ext cx="1067679" cy="1114471"/>
          </a:xfrm>
          <a:custGeom>
            <a:avLst/>
            <a:gdLst/>
            <a:ahLst/>
            <a:cxnLst/>
            <a:rect l="l" t="t" r="r" b="b"/>
            <a:pathLst>
              <a:path w="22270" h="23246" fill="none" extrusionOk="0">
                <a:moveTo>
                  <a:pt x="22269" y="0"/>
                </a:moveTo>
                <a:lnTo>
                  <a:pt x="3690" y="18553"/>
                </a:lnTo>
                <a:lnTo>
                  <a:pt x="3635" y="18607"/>
                </a:lnTo>
                <a:lnTo>
                  <a:pt x="3554" y="19692"/>
                </a:lnTo>
                <a:lnTo>
                  <a:pt x="1" y="23245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"/>
          <p:cNvSpPr/>
          <p:nvPr/>
        </p:nvSpPr>
        <p:spPr>
          <a:xfrm>
            <a:off x="1049444" y="1565708"/>
            <a:ext cx="44251" cy="44251"/>
          </a:xfrm>
          <a:custGeom>
            <a:avLst/>
            <a:gdLst/>
            <a:ahLst/>
            <a:cxnLst/>
            <a:rect l="l" t="t" r="r" b="b"/>
            <a:pathLst>
              <a:path w="923" h="923" fill="none" extrusionOk="0">
                <a:moveTo>
                  <a:pt x="760" y="163"/>
                </a:moveTo>
                <a:cubicBezTo>
                  <a:pt x="597" y="0"/>
                  <a:pt x="353" y="0"/>
                  <a:pt x="190" y="163"/>
                </a:cubicBezTo>
                <a:cubicBezTo>
                  <a:pt x="0" y="353"/>
                  <a:pt x="0" y="570"/>
                  <a:pt x="190" y="760"/>
                </a:cubicBezTo>
                <a:cubicBezTo>
                  <a:pt x="353" y="923"/>
                  <a:pt x="597" y="923"/>
                  <a:pt x="760" y="760"/>
                </a:cubicBezTo>
                <a:cubicBezTo>
                  <a:pt x="922" y="570"/>
                  <a:pt x="922" y="353"/>
                  <a:pt x="760" y="16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"/>
          <p:cNvSpPr/>
          <p:nvPr/>
        </p:nvSpPr>
        <p:spPr>
          <a:xfrm>
            <a:off x="791937" y="778947"/>
            <a:ext cx="996149" cy="944132"/>
          </a:xfrm>
          <a:custGeom>
            <a:avLst/>
            <a:gdLst/>
            <a:ahLst/>
            <a:cxnLst/>
            <a:rect l="l" t="t" r="r" b="b"/>
            <a:pathLst>
              <a:path w="20778" h="19693" fill="none" extrusionOk="0">
                <a:moveTo>
                  <a:pt x="20778" y="1"/>
                </a:moveTo>
                <a:lnTo>
                  <a:pt x="2171" y="18607"/>
                </a:lnTo>
                <a:lnTo>
                  <a:pt x="1140" y="18580"/>
                </a:lnTo>
                <a:lnTo>
                  <a:pt x="1" y="19692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"/>
          <p:cNvSpPr/>
          <p:nvPr/>
        </p:nvSpPr>
        <p:spPr>
          <a:xfrm>
            <a:off x="756842" y="1713951"/>
            <a:ext cx="44251" cy="44251"/>
          </a:xfrm>
          <a:custGeom>
            <a:avLst/>
            <a:gdLst/>
            <a:ahLst/>
            <a:cxnLst/>
            <a:rect l="l" t="t" r="r" b="b"/>
            <a:pathLst>
              <a:path w="923" h="923" fill="none" extrusionOk="0">
                <a:moveTo>
                  <a:pt x="760" y="163"/>
                </a:moveTo>
                <a:cubicBezTo>
                  <a:pt x="597" y="1"/>
                  <a:pt x="353" y="1"/>
                  <a:pt x="190" y="163"/>
                </a:cubicBezTo>
                <a:cubicBezTo>
                  <a:pt x="0" y="326"/>
                  <a:pt x="0" y="570"/>
                  <a:pt x="190" y="733"/>
                </a:cubicBezTo>
                <a:cubicBezTo>
                  <a:pt x="353" y="923"/>
                  <a:pt x="597" y="923"/>
                  <a:pt x="760" y="733"/>
                </a:cubicBezTo>
                <a:cubicBezTo>
                  <a:pt x="923" y="597"/>
                  <a:pt x="923" y="326"/>
                  <a:pt x="760" y="163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"/>
          <p:cNvSpPr/>
          <p:nvPr/>
        </p:nvSpPr>
        <p:spPr>
          <a:xfrm>
            <a:off x="-269243" y="1928558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"/>
          <p:cNvSpPr/>
          <p:nvPr/>
        </p:nvSpPr>
        <p:spPr>
          <a:xfrm flipH="1">
            <a:off x="440861" y="18450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"/>
          <p:cNvSpPr/>
          <p:nvPr/>
        </p:nvSpPr>
        <p:spPr>
          <a:xfrm flipH="1">
            <a:off x="303470" y="101137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"/>
          <p:cNvSpPr/>
          <p:nvPr/>
        </p:nvSpPr>
        <p:spPr>
          <a:xfrm flipH="1">
            <a:off x="1203933" y="278519"/>
            <a:ext cx="101801" cy="100261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" name="Google Shape;333;p3"/>
          <p:cNvGrpSpPr/>
          <p:nvPr/>
        </p:nvGrpSpPr>
        <p:grpSpPr>
          <a:xfrm>
            <a:off x="6279859" y="2208397"/>
            <a:ext cx="2855788" cy="2935110"/>
            <a:chOff x="6279859" y="2208397"/>
            <a:chExt cx="2855788" cy="2935110"/>
          </a:xfrm>
        </p:grpSpPr>
        <p:sp>
          <p:nvSpPr>
            <p:cNvPr id="334" name="Google Shape;334;p3"/>
            <p:cNvSpPr/>
            <p:nvPr/>
          </p:nvSpPr>
          <p:spPr>
            <a:xfrm rot="10800000">
              <a:off x="8149836" y="3214961"/>
              <a:ext cx="41662" cy="44251"/>
            </a:xfrm>
            <a:custGeom>
              <a:avLst/>
              <a:gdLst/>
              <a:ahLst/>
              <a:cxnLst/>
              <a:rect l="l" t="t" r="r" b="b"/>
              <a:pathLst>
                <a:path w="869" h="923" fill="none" extrusionOk="0">
                  <a:moveTo>
                    <a:pt x="136" y="760"/>
                  </a:moveTo>
                  <a:cubicBezTo>
                    <a:pt x="299" y="923"/>
                    <a:pt x="543" y="923"/>
                    <a:pt x="706" y="760"/>
                  </a:cubicBezTo>
                  <a:cubicBezTo>
                    <a:pt x="868" y="570"/>
                    <a:pt x="868" y="353"/>
                    <a:pt x="706" y="164"/>
                  </a:cubicBezTo>
                  <a:cubicBezTo>
                    <a:pt x="543" y="1"/>
                    <a:pt x="299" y="1"/>
                    <a:pt x="136" y="164"/>
                  </a:cubicBezTo>
                  <a:cubicBezTo>
                    <a:pt x="1" y="353"/>
                    <a:pt x="1" y="570"/>
                    <a:pt x="136" y="7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5" name="Google Shape;335;p3"/>
            <p:cNvGrpSpPr/>
            <p:nvPr/>
          </p:nvGrpSpPr>
          <p:grpSpPr>
            <a:xfrm>
              <a:off x="6279859" y="2208397"/>
              <a:ext cx="2855788" cy="2935110"/>
              <a:chOff x="6279859" y="2208397"/>
              <a:chExt cx="2855788" cy="2935110"/>
            </a:xfrm>
          </p:grpSpPr>
          <p:sp>
            <p:nvSpPr>
              <p:cNvPr id="336" name="Google Shape;336;p3"/>
              <p:cNvSpPr/>
              <p:nvPr/>
            </p:nvSpPr>
            <p:spPr>
              <a:xfrm rot="10800000">
                <a:off x="7771414" y="3788419"/>
                <a:ext cx="42956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923" fill="none" extrusionOk="0">
                    <a:moveTo>
                      <a:pt x="163" y="733"/>
                    </a:moveTo>
                    <a:cubicBezTo>
                      <a:pt x="326" y="922"/>
                      <a:pt x="570" y="922"/>
                      <a:pt x="733" y="733"/>
                    </a:cubicBezTo>
                    <a:cubicBezTo>
                      <a:pt x="896" y="570"/>
                      <a:pt x="896" y="326"/>
                      <a:pt x="733" y="163"/>
                    </a:cubicBezTo>
                    <a:cubicBezTo>
                      <a:pt x="570" y="0"/>
                      <a:pt x="326" y="0"/>
                      <a:pt x="163" y="163"/>
                    </a:cubicBezTo>
                    <a:cubicBezTo>
                      <a:pt x="0" y="326"/>
                      <a:pt x="0" y="597"/>
                      <a:pt x="163" y="73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 rot="10800000">
                <a:off x="7580262" y="3395710"/>
                <a:ext cx="44251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923" h="923" fill="none" extrusionOk="0">
                    <a:moveTo>
                      <a:pt x="163" y="760"/>
                    </a:moveTo>
                    <a:cubicBezTo>
                      <a:pt x="326" y="923"/>
                      <a:pt x="570" y="923"/>
                      <a:pt x="733" y="760"/>
                    </a:cubicBezTo>
                    <a:cubicBezTo>
                      <a:pt x="923" y="597"/>
                      <a:pt x="923" y="353"/>
                      <a:pt x="733" y="190"/>
                    </a:cubicBezTo>
                    <a:cubicBezTo>
                      <a:pt x="570" y="1"/>
                      <a:pt x="326" y="1"/>
                      <a:pt x="163" y="190"/>
                    </a:cubicBezTo>
                    <a:cubicBezTo>
                      <a:pt x="1" y="353"/>
                      <a:pt x="1" y="624"/>
                      <a:pt x="163" y="76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 rot="10800000">
                <a:off x="7524312" y="4084905"/>
                <a:ext cx="41662" cy="44299"/>
              </a:xfrm>
              <a:custGeom>
                <a:avLst/>
                <a:gdLst/>
                <a:ahLst/>
                <a:cxnLst/>
                <a:rect l="l" t="t" r="r" b="b"/>
                <a:pathLst>
                  <a:path w="869" h="924" fill="none" extrusionOk="0">
                    <a:moveTo>
                      <a:pt x="732" y="191"/>
                    </a:moveTo>
                    <a:cubicBezTo>
                      <a:pt x="570" y="1"/>
                      <a:pt x="326" y="1"/>
                      <a:pt x="163" y="191"/>
                    </a:cubicBezTo>
                    <a:cubicBezTo>
                      <a:pt x="0" y="354"/>
                      <a:pt x="0" y="598"/>
                      <a:pt x="163" y="760"/>
                    </a:cubicBezTo>
                    <a:cubicBezTo>
                      <a:pt x="326" y="923"/>
                      <a:pt x="570" y="923"/>
                      <a:pt x="732" y="760"/>
                    </a:cubicBezTo>
                    <a:cubicBezTo>
                      <a:pt x="868" y="598"/>
                      <a:pt x="868" y="354"/>
                      <a:pt x="732" y="19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 rot="10800000">
                <a:off x="7806539" y="2796248"/>
                <a:ext cx="1059865" cy="1001327"/>
              </a:xfrm>
              <a:custGeom>
                <a:avLst/>
                <a:gdLst/>
                <a:ahLst/>
                <a:cxnLst/>
                <a:rect l="l" t="t" r="r" b="b"/>
                <a:pathLst>
                  <a:path w="22107" h="20886" fill="none" extrusionOk="0">
                    <a:moveTo>
                      <a:pt x="0" y="20886"/>
                    </a:moveTo>
                    <a:lnTo>
                      <a:pt x="18634" y="2252"/>
                    </a:lnTo>
                    <a:lnTo>
                      <a:pt x="19529" y="2577"/>
                    </a:lnTo>
                    <a:lnTo>
                      <a:pt x="22106" y="1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 rot="10800000">
                <a:off x="8084824" y="3475009"/>
                <a:ext cx="41662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869" h="923" fill="none" extrusionOk="0">
                    <a:moveTo>
                      <a:pt x="136" y="759"/>
                    </a:moveTo>
                    <a:cubicBezTo>
                      <a:pt x="299" y="922"/>
                      <a:pt x="543" y="922"/>
                      <a:pt x="706" y="759"/>
                    </a:cubicBezTo>
                    <a:cubicBezTo>
                      <a:pt x="869" y="570"/>
                      <a:pt x="869" y="353"/>
                      <a:pt x="706" y="163"/>
                    </a:cubicBezTo>
                    <a:cubicBezTo>
                      <a:pt x="543" y="0"/>
                      <a:pt x="299" y="0"/>
                      <a:pt x="136" y="163"/>
                    </a:cubicBezTo>
                    <a:cubicBezTo>
                      <a:pt x="1" y="353"/>
                      <a:pt x="1" y="570"/>
                      <a:pt x="136" y="75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 rot="10800000">
                <a:off x="7615384" y="2380095"/>
                <a:ext cx="975342" cy="1024771"/>
              </a:xfrm>
              <a:custGeom>
                <a:avLst/>
                <a:gdLst/>
                <a:ahLst/>
                <a:cxnLst/>
                <a:rect l="l" t="t" r="r" b="b"/>
                <a:pathLst>
                  <a:path w="20344" h="21375" fill="none" extrusionOk="0">
                    <a:moveTo>
                      <a:pt x="0" y="21374"/>
                    </a:moveTo>
                    <a:lnTo>
                      <a:pt x="18662" y="2740"/>
                    </a:lnTo>
                    <a:lnTo>
                      <a:pt x="18662" y="1683"/>
                    </a:lnTo>
                    <a:lnTo>
                      <a:pt x="20343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 rot="10800000">
                <a:off x="7904075" y="3774132"/>
                <a:ext cx="42956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923" fill="none" extrusionOk="0">
                    <a:moveTo>
                      <a:pt x="760" y="163"/>
                    </a:moveTo>
                    <a:cubicBezTo>
                      <a:pt x="598" y="1"/>
                      <a:pt x="353" y="1"/>
                      <a:pt x="191" y="163"/>
                    </a:cubicBezTo>
                    <a:cubicBezTo>
                      <a:pt x="1" y="353"/>
                      <a:pt x="1" y="570"/>
                      <a:pt x="191" y="760"/>
                    </a:cubicBezTo>
                    <a:cubicBezTo>
                      <a:pt x="353" y="923"/>
                      <a:pt x="598" y="923"/>
                      <a:pt x="760" y="760"/>
                    </a:cubicBezTo>
                    <a:cubicBezTo>
                      <a:pt x="896" y="570"/>
                      <a:pt x="896" y="353"/>
                      <a:pt x="760" y="1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>
                <a:off x="6558125" y="4117442"/>
                <a:ext cx="975342" cy="1026065"/>
              </a:xfrm>
              <a:custGeom>
                <a:avLst/>
                <a:gdLst/>
                <a:ahLst/>
                <a:cxnLst/>
                <a:rect l="l" t="t" r="r" b="b"/>
                <a:pathLst>
                  <a:path w="20344" h="21402" fill="none" extrusionOk="0">
                    <a:moveTo>
                      <a:pt x="20343" y="0"/>
                    </a:moveTo>
                    <a:lnTo>
                      <a:pt x="1736" y="18634"/>
                    </a:lnTo>
                    <a:lnTo>
                      <a:pt x="1736" y="19665"/>
                    </a:lnTo>
                    <a:lnTo>
                      <a:pt x="0" y="2140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>
                <a:off x="7615357" y="3896341"/>
                <a:ext cx="42956" cy="442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924" fill="none" extrusionOk="0">
                    <a:moveTo>
                      <a:pt x="733" y="191"/>
                    </a:moveTo>
                    <a:cubicBezTo>
                      <a:pt x="895" y="354"/>
                      <a:pt x="895" y="598"/>
                      <a:pt x="733" y="760"/>
                    </a:cubicBezTo>
                    <a:cubicBezTo>
                      <a:pt x="570" y="923"/>
                      <a:pt x="326" y="923"/>
                      <a:pt x="163" y="760"/>
                    </a:cubicBezTo>
                    <a:cubicBezTo>
                      <a:pt x="0" y="598"/>
                      <a:pt x="0" y="354"/>
                      <a:pt x="163" y="191"/>
                    </a:cubicBezTo>
                    <a:cubicBezTo>
                      <a:pt x="299" y="1"/>
                      <a:pt x="570" y="1"/>
                      <a:pt x="733" y="19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>
                <a:off x="7246045" y="3806638"/>
                <a:ext cx="41662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869" h="923" fill="none" extrusionOk="0">
                    <a:moveTo>
                      <a:pt x="733" y="163"/>
                    </a:moveTo>
                    <a:cubicBezTo>
                      <a:pt x="570" y="0"/>
                      <a:pt x="326" y="0"/>
                      <a:pt x="163" y="163"/>
                    </a:cubicBezTo>
                    <a:cubicBezTo>
                      <a:pt x="1" y="353"/>
                      <a:pt x="1" y="570"/>
                      <a:pt x="163" y="760"/>
                    </a:cubicBezTo>
                    <a:cubicBezTo>
                      <a:pt x="326" y="923"/>
                      <a:pt x="570" y="923"/>
                      <a:pt x="733" y="760"/>
                    </a:cubicBezTo>
                    <a:cubicBezTo>
                      <a:pt x="869" y="570"/>
                      <a:pt x="869" y="299"/>
                      <a:pt x="733" y="1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>
                <a:off x="6764912" y="3807969"/>
                <a:ext cx="1146976" cy="1180776"/>
              </a:xfrm>
              <a:custGeom>
                <a:avLst/>
                <a:gdLst/>
                <a:ahLst/>
                <a:cxnLst/>
                <a:rect l="l" t="t" r="r" b="b"/>
                <a:pathLst>
                  <a:path w="23924" h="24629" fill="none" extrusionOk="0">
                    <a:moveTo>
                      <a:pt x="23923" y="0"/>
                    </a:moveTo>
                    <a:lnTo>
                      <a:pt x="5316" y="18607"/>
                    </a:lnTo>
                    <a:lnTo>
                      <a:pt x="5018" y="19611"/>
                    </a:lnTo>
                    <a:lnTo>
                      <a:pt x="0" y="24629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>
                <a:off x="6620549" y="3930218"/>
                <a:ext cx="1005258" cy="942789"/>
              </a:xfrm>
              <a:custGeom>
                <a:avLst/>
                <a:gdLst/>
                <a:ahLst/>
                <a:cxnLst/>
                <a:rect l="l" t="t" r="r" b="b"/>
                <a:pathLst>
                  <a:path w="20968" h="19665" fill="none" extrusionOk="0">
                    <a:moveTo>
                      <a:pt x="20967" y="0"/>
                    </a:moveTo>
                    <a:lnTo>
                      <a:pt x="5344" y="15623"/>
                    </a:lnTo>
                    <a:lnTo>
                      <a:pt x="4069" y="15623"/>
                    </a:lnTo>
                    <a:lnTo>
                      <a:pt x="0" y="19665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>
                <a:off x="6279859" y="3840470"/>
                <a:ext cx="975342" cy="1026065"/>
              </a:xfrm>
              <a:custGeom>
                <a:avLst/>
                <a:gdLst/>
                <a:ahLst/>
                <a:cxnLst/>
                <a:rect l="l" t="t" r="r" b="b"/>
                <a:pathLst>
                  <a:path w="20344" h="21402" fill="none" extrusionOk="0">
                    <a:moveTo>
                      <a:pt x="20344" y="1"/>
                    </a:moveTo>
                    <a:lnTo>
                      <a:pt x="1710" y="18635"/>
                    </a:lnTo>
                    <a:lnTo>
                      <a:pt x="1710" y="19693"/>
                    </a:lnTo>
                    <a:lnTo>
                      <a:pt x="1" y="21401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 rot="10800000">
                <a:off x="7772709" y="3533549"/>
                <a:ext cx="44251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923" h="923" fill="none" extrusionOk="0">
                    <a:moveTo>
                      <a:pt x="760" y="163"/>
                    </a:moveTo>
                    <a:cubicBezTo>
                      <a:pt x="597" y="0"/>
                      <a:pt x="353" y="0"/>
                      <a:pt x="190" y="163"/>
                    </a:cubicBezTo>
                    <a:cubicBezTo>
                      <a:pt x="0" y="353"/>
                      <a:pt x="0" y="570"/>
                      <a:pt x="190" y="760"/>
                    </a:cubicBezTo>
                    <a:cubicBezTo>
                      <a:pt x="353" y="923"/>
                      <a:pt x="597" y="923"/>
                      <a:pt x="760" y="760"/>
                    </a:cubicBezTo>
                    <a:cubicBezTo>
                      <a:pt x="922" y="570"/>
                      <a:pt x="922" y="353"/>
                      <a:pt x="760" y="1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 rot="10800000">
                <a:off x="7078317" y="3420430"/>
                <a:ext cx="996149" cy="944132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9693" fill="none" extrusionOk="0">
                    <a:moveTo>
                      <a:pt x="20778" y="1"/>
                    </a:moveTo>
                    <a:lnTo>
                      <a:pt x="2171" y="18607"/>
                    </a:lnTo>
                    <a:lnTo>
                      <a:pt x="1140" y="18580"/>
                    </a:lnTo>
                    <a:lnTo>
                      <a:pt x="1" y="1969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 rot="10800000">
                <a:off x="8065311" y="3385306"/>
                <a:ext cx="44251" cy="44251"/>
              </a:xfrm>
              <a:custGeom>
                <a:avLst/>
                <a:gdLst/>
                <a:ahLst/>
                <a:cxnLst/>
                <a:rect l="l" t="t" r="r" b="b"/>
                <a:pathLst>
                  <a:path w="923" h="923" fill="none" extrusionOk="0">
                    <a:moveTo>
                      <a:pt x="760" y="163"/>
                    </a:moveTo>
                    <a:cubicBezTo>
                      <a:pt x="597" y="1"/>
                      <a:pt x="353" y="1"/>
                      <a:pt x="190" y="163"/>
                    </a:cubicBezTo>
                    <a:cubicBezTo>
                      <a:pt x="0" y="326"/>
                      <a:pt x="0" y="570"/>
                      <a:pt x="190" y="733"/>
                    </a:cubicBezTo>
                    <a:cubicBezTo>
                      <a:pt x="353" y="923"/>
                      <a:pt x="597" y="923"/>
                      <a:pt x="760" y="733"/>
                    </a:cubicBezTo>
                    <a:cubicBezTo>
                      <a:pt x="923" y="597"/>
                      <a:pt x="923" y="326"/>
                      <a:pt x="760" y="1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 rot="10800000">
                <a:off x="6712891" y="3569972"/>
                <a:ext cx="1067679" cy="1114471"/>
              </a:xfrm>
              <a:custGeom>
                <a:avLst/>
                <a:gdLst/>
                <a:ahLst/>
                <a:cxnLst/>
                <a:rect l="l" t="t" r="r" b="b"/>
                <a:pathLst>
                  <a:path w="22270" h="23246" fill="none" extrusionOk="0">
                    <a:moveTo>
                      <a:pt x="22269" y="0"/>
                    </a:moveTo>
                    <a:lnTo>
                      <a:pt x="3690" y="18553"/>
                    </a:lnTo>
                    <a:lnTo>
                      <a:pt x="3635" y="18607"/>
                    </a:lnTo>
                    <a:lnTo>
                      <a:pt x="3554" y="19692"/>
                    </a:lnTo>
                    <a:lnTo>
                      <a:pt x="1" y="23245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 rot="10800000">
                <a:off x="8191515" y="2208397"/>
                <a:ext cx="944132" cy="1006553"/>
              </a:xfrm>
              <a:custGeom>
                <a:avLst/>
                <a:gdLst/>
                <a:ahLst/>
                <a:cxnLst/>
                <a:rect l="l" t="t" r="r" b="b"/>
                <a:pathLst>
                  <a:path w="19693" h="20995" fill="none" extrusionOk="0">
                    <a:moveTo>
                      <a:pt x="0" y="20994"/>
                    </a:moveTo>
                    <a:lnTo>
                      <a:pt x="18634" y="2333"/>
                    </a:lnTo>
                    <a:lnTo>
                      <a:pt x="18634" y="1058"/>
                    </a:lnTo>
                    <a:lnTo>
                      <a:pt x="19692" y="1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 rot="10800000" flipH="1">
                <a:off x="8374226" y="4907684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0" y="868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29" y="1"/>
                      <a:pt x="1709" y="380"/>
                      <a:pt x="1709" y="868"/>
                    </a:cubicBezTo>
                    <a:cubicBezTo>
                      <a:pt x="1709" y="1330"/>
                      <a:pt x="1329" y="1709"/>
                      <a:pt x="868" y="1709"/>
                    </a:cubicBezTo>
                    <a:cubicBezTo>
                      <a:pt x="407" y="1709"/>
                      <a:pt x="0" y="1330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 rot="10800000" flipH="1">
                <a:off x="8461140" y="403037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extrusionOk="0">
                    <a:moveTo>
                      <a:pt x="1682" y="0"/>
                    </a:moveTo>
                    <a:cubicBezTo>
                      <a:pt x="787" y="0"/>
                      <a:pt x="1" y="733"/>
                      <a:pt x="1" y="1682"/>
                    </a:cubicBezTo>
                    <a:cubicBezTo>
                      <a:pt x="1" y="2631"/>
                      <a:pt x="733" y="3391"/>
                      <a:pt x="1682" y="3391"/>
                    </a:cubicBezTo>
                    <a:cubicBezTo>
                      <a:pt x="2605" y="3391"/>
                      <a:pt x="3391" y="2604"/>
                      <a:pt x="3391" y="1682"/>
                    </a:cubicBezTo>
                    <a:cubicBezTo>
                      <a:pt x="3391" y="760"/>
                      <a:pt x="2632" y="0"/>
                      <a:pt x="16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 rot="10800000" flipH="1">
                <a:off x="7560671" y="4764728"/>
                <a:ext cx="101801" cy="100261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extrusionOk="0">
                    <a:moveTo>
                      <a:pt x="842" y="0"/>
                    </a:moveTo>
                    <a:cubicBezTo>
                      <a:pt x="381" y="0"/>
                      <a:pt x="1" y="353"/>
                      <a:pt x="1" y="841"/>
                    </a:cubicBezTo>
                    <a:cubicBezTo>
                      <a:pt x="1" y="1302"/>
                      <a:pt x="381" y="1682"/>
                      <a:pt x="842" y="1682"/>
                    </a:cubicBezTo>
                    <a:cubicBezTo>
                      <a:pt x="1330" y="1682"/>
                      <a:pt x="1710" y="1302"/>
                      <a:pt x="1710" y="841"/>
                    </a:cubicBezTo>
                    <a:cubicBezTo>
                      <a:pt x="1710" y="353"/>
                      <a:pt x="1303" y="0"/>
                      <a:pt x="842" y="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"/>
          <p:cNvSpPr/>
          <p:nvPr/>
        </p:nvSpPr>
        <p:spPr>
          <a:xfrm flipH="1">
            <a:off x="8826214" y="1367872"/>
            <a:ext cx="101794" cy="101794"/>
          </a:xfrm>
          <a:custGeom>
            <a:avLst/>
            <a:gdLst/>
            <a:ahLst/>
            <a:cxnLst/>
            <a:rect l="l" t="t" r="r" b="b"/>
            <a:pathLst>
              <a:path w="3392" h="3392" extrusionOk="0">
                <a:moveTo>
                  <a:pt x="1710" y="1"/>
                </a:moveTo>
                <a:cubicBezTo>
                  <a:pt x="787" y="1"/>
                  <a:pt x="1" y="733"/>
                  <a:pt x="1" y="1682"/>
                </a:cubicBezTo>
                <a:cubicBezTo>
                  <a:pt x="1" y="2642"/>
                  <a:pt x="760" y="3392"/>
                  <a:pt x="1662" y="3392"/>
                </a:cubicBezTo>
                <a:cubicBezTo>
                  <a:pt x="1678" y="3392"/>
                  <a:pt x="1694" y="3391"/>
                  <a:pt x="1710" y="3391"/>
                </a:cubicBezTo>
                <a:cubicBezTo>
                  <a:pt x="2605" y="3391"/>
                  <a:pt x="3391" y="2659"/>
                  <a:pt x="3391" y="1682"/>
                </a:cubicBezTo>
                <a:cubicBezTo>
                  <a:pt x="3391" y="787"/>
                  <a:pt x="2659" y="1"/>
                  <a:pt x="17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"/>
          <p:cNvSpPr/>
          <p:nvPr/>
        </p:nvSpPr>
        <p:spPr>
          <a:xfrm flipH="1">
            <a:off x="8826207" y="391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4"/>
          <p:cNvSpPr/>
          <p:nvPr/>
        </p:nvSpPr>
        <p:spPr>
          <a:xfrm flipH="1">
            <a:off x="8048865" y="13467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4"/>
          <p:cNvSpPr/>
          <p:nvPr/>
        </p:nvSpPr>
        <p:spPr>
          <a:xfrm flipH="1">
            <a:off x="7359696" y="236464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fill="none" extrusionOk="0">
                <a:moveTo>
                  <a:pt x="1" y="842"/>
                </a:moveTo>
                <a:cubicBezTo>
                  <a:pt x="1" y="381"/>
                  <a:pt x="381" y="1"/>
                  <a:pt x="869" y="1"/>
                </a:cubicBezTo>
                <a:cubicBezTo>
                  <a:pt x="1330" y="1"/>
                  <a:pt x="1710" y="381"/>
                  <a:pt x="1710" y="842"/>
                </a:cubicBezTo>
                <a:cubicBezTo>
                  <a:pt x="1710" y="1330"/>
                  <a:pt x="1330" y="1682"/>
                  <a:pt x="869" y="1682"/>
                </a:cubicBezTo>
                <a:cubicBezTo>
                  <a:pt x="381" y="1682"/>
                  <a:pt x="1" y="1330"/>
                  <a:pt x="1" y="842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"/>
          <p:cNvSpPr/>
          <p:nvPr/>
        </p:nvSpPr>
        <p:spPr>
          <a:xfrm flipH="1">
            <a:off x="310007" y="1852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"/>
          <p:cNvSpPr/>
          <p:nvPr/>
        </p:nvSpPr>
        <p:spPr>
          <a:xfrm flipH="1">
            <a:off x="195096" y="1694414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fill="none" extrusionOk="0">
                <a:moveTo>
                  <a:pt x="1" y="842"/>
                </a:moveTo>
                <a:cubicBezTo>
                  <a:pt x="1" y="381"/>
                  <a:pt x="381" y="1"/>
                  <a:pt x="869" y="1"/>
                </a:cubicBezTo>
                <a:cubicBezTo>
                  <a:pt x="1330" y="1"/>
                  <a:pt x="1710" y="381"/>
                  <a:pt x="1710" y="842"/>
                </a:cubicBezTo>
                <a:cubicBezTo>
                  <a:pt x="1710" y="1330"/>
                  <a:pt x="1330" y="1682"/>
                  <a:pt x="869" y="1682"/>
                </a:cubicBezTo>
                <a:cubicBezTo>
                  <a:pt x="381" y="1682"/>
                  <a:pt x="1" y="1330"/>
                  <a:pt x="1" y="842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"/>
          <p:cNvSpPr/>
          <p:nvPr/>
        </p:nvSpPr>
        <p:spPr>
          <a:xfrm flipH="1">
            <a:off x="1411726" y="2364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"/>
          <p:cNvSpPr/>
          <p:nvPr/>
        </p:nvSpPr>
        <p:spPr>
          <a:xfrm flipH="1">
            <a:off x="7523240" y="45575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"/>
          <p:cNvSpPr/>
          <p:nvPr/>
        </p:nvSpPr>
        <p:spPr>
          <a:xfrm flipH="1">
            <a:off x="411807" y="44558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"/>
          <p:cNvSpPr/>
          <p:nvPr/>
        </p:nvSpPr>
        <p:spPr>
          <a:xfrm flipH="1">
            <a:off x="8826214" y="1367872"/>
            <a:ext cx="101794" cy="101794"/>
          </a:xfrm>
          <a:custGeom>
            <a:avLst/>
            <a:gdLst/>
            <a:ahLst/>
            <a:cxnLst/>
            <a:rect l="l" t="t" r="r" b="b"/>
            <a:pathLst>
              <a:path w="3392" h="3392" extrusionOk="0">
                <a:moveTo>
                  <a:pt x="1710" y="1"/>
                </a:moveTo>
                <a:cubicBezTo>
                  <a:pt x="787" y="1"/>
                  <a:pt x="1" y="733"/>
                  <a:pt x="1" y="1682"/>
                </a:cubicBezTo>
                <a:cubicBezTo>
                  <a:pt x="1" y="2642"/>
                  <a:pt x="760" y="3392"/>
                  <a:pt x="1662" y="3392"/>
                </a:cubicBezTo>
                <a:cubicBezTo>
                  <a:pt x="1678" y="3392"/>
                  <a:pt x="1694" y="3391"/>
                  <a:pt x="1710" y="3391"/>
                </a:cubicBezTo>
                <a:cubicBezTo>
                  <a:pt x="2605" y="3391"/>
                  <a:pt x="3391" y="2659"/>
                  <a:pt x="3391" y="1682"/>
                </a:cubicBezTo>
                <a:cubicBezTo>
                  <a:pt x="3391" y="787"/>
                  <a:pt x="2659" y="1"/>
                  <a:pt x="17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5"/>
          <p:cNvSpPr/>
          <p:nvPr/>
        </p:nvSpPr>
        <p:spPr>
          <a:xfrm flipH="1">
            <a:off x="8826207" y="391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5"/>
          <p:cNvSpPr/>
          <p:nvPr/>
        </p:nvSpPr>
        <p:spPr>
          <a:xfrm flipH="1">
            <a:off x="8048865" y="13467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5"/>
          <p:cNvSpPr/>
          <p:nvPr/>
        </p:nvSpPr>
        <p:spPr>
          <a:xfrm flipH="1">
            <a:off x="7359696" y="236464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fill="none" extrusionOk="0">
                <a:moveTo>
                  <a:pt x="1" y="842"/>
                </a:moveTo>
                <a:cubicBezTo>
                  <a:pt x="1" y="381"/>
                  <a:pt x="381" y="1"/>
                  <a:pt x="869" y="1"/>
                </a:cubicBezTo>
                <a:cubicBezTo>
                  <a:pt x="1330" y="1"/>
                  <a:pt x="1710" y="381"/>
                  <a:pt x="1710" y="842"/>
                </a:cubicBezTo>
                <a:cubicBezTo>
                  <a:pt x="1710" y="1330"/>
                  <a:pt x="1330" y="1682"/>
                  <a:pt x="869" y="1682"/>
                </a:cubicBezTo>
                <a:cubicBezTo>
                  <a:pt x="381" y="1682"/>
                  <a:pt x="1" y="1330"/>
                  <a:pt x="1" y="842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"/>
          <p:cNvSpPr/>
          <p:nvPr/>
        </p:nvSpPr>
        <p:spPr>
          <a:xfrm flipH="1">
            <a:off x="310007" y="1852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"/>
          <p:cNvSpPr/>
          <p:nvPr/>
        </p:nvSpPr>
        <p:spPr>
          <a:xfrm flipH="1">
            <a:off x="6702726" y="2364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5"/>
          <p:cNvSpPr/>
          <p:nvPr/>
        </p:nvSpPr>
        <p:spPr>
          <a:xfrm flipH="1">
            <a:off x="411807" y="44558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5"/>
          <p:cNvSpPr txBox="1">
            <a:spLocks noGrp="1"/>
          </p:cNvSpPr>
          <p:nvPr>
            <p:ph type="subTitle" idx="1"/>
          </p:nvPr>
        </p:nvSpPr>
        <p:spPr>
          <a:xfrm>
            <a:off x="1181425" y="2581275"/>
            <a:ext cx="2907600" cy="55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8" name="Google Shape;378;p5"/>
          <p:cNvSpPr txBox="1">
            <a:spLocks noGrp="1"/>
          </p:cNvSpPr>
          <p:nvPr>
            <p:ph type="subTitle" idx="2"/>
          </p:nvPr>
        </p:nvSpPr>
        <p:spPr>
          <a:xfrm>
            <a:off x="4836300" y="2581275"/>
            <a:ext cx="2907600" cy="55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9" name="Google Shape;379;p5"/>
          <p:cNvSpPr txBox="1">
            <a:spLocks noGrp="1"/>
          </p:cNvSpPr>
          <p:nvPr>
            <p:ph type="subTitle" idx="3"/>
          </p:nvPr>
        </p:nvSpPr>
        <p:spPr>
          <a:xfrm>
            <a:off x="1181425" y="31339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5"/>
          <p:cNvSpPr txBox="1">
            <a:spLocks noGrp="1"/>
          </p:cNvSpPr>
          <p:nvPr>
            <p:ph type="subTitle" idx="4"/>
          </p:nvPr>
        </p:nvSpPr>
        <p:spPr>
          <a:xfrm>
            <a:off x="4836300" y="31339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5"/>
          <p:cNvSpPr/>
          <p:nvPr/>
        </p:nvSpPr>
        <p:spPr>
          <a:xfrm flipH="1">
            <a:off x="2222595" y="48563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7"/>
          <p:cNvSpPr/>
          <p:nvPr/>
        </p:nvSpPr>
        <p:spPr>
          <a:xfrm rot="10800000">
            <a:off x="8826214" y="3324395"/>
            <a:ext cx="101794" cy="101794"/>
          </a:xfrm>
          <a:custGeom>
            <a:avLst/>
            <a:gdLst/>
            <a:ahLst/>
            <a:cxnLst/>
            <a:rect l="l" t="t" r="r" b="b"/>
            <a:pathLst>
              <a:path w="3392" h="3392" extrusionOk="0">
                <a:moveTo>
                  <a:pt x="1710" y="1"/>
                </a:moveTo>
                <a:cubicBezTo>
                  <a:pt x="787" y="1"/>
                  <a:pt x="1" y="733"/>
                  <a:pt x="1" y="1682"/>
                </a:cubicBezTo>
                <a:cubicBezTo>
                  <a:pt x="1" y="2642"/>
                  <a:pt x="760" y="3392"/>
                  <a:pt x="1662" y="3392"/>
                </a:cubicBezTo>
                <a:cubicBezTo>
                  <a:pt x="1678" y="3392"/>
                  <a:pt x="1694" y="3391"/>
                  <a:pt x="1710" y="3391"/>
                </a:cubicBezTo>
                <a:cubicBezTo>
                  <a:pt x="2605" y="3391"/>
                  <a:pt x="3391" y="2659"/>
                  <a:pt x="3391" y="1682"/>
                </a:cubicBezTo>
                <a:cubicBezTo>
                  <a:pt x="3391" y="787"/>
                  <a:pt x="2659" y="1"/>
                  <a:pt x="17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7"/>
          <p:cNvSpPr/>
          <p:nvPr/>
        </p:nvSpPr>
        <p:spPr>
          <a:xfrm rot="10800000">
            <a:off x="8826207" y="430047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7"/>
          <p:cNvSpPr/>
          <p:nvPr/>
        </p:nvSpPr>
        <p:spPr>
          <a:xfrm rot="10800000">
            <a:off x="8048865" y="45575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7"/>
          <p:cNvSpPr/>
          <p:nvPr/>
        </p:nvSpPr>
        <p:spPr>
          <a:xfrm rot="10800000">
            <a:off x="310007" y="450707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7"/>
          <p:cNvSpPr/>
          <p:nvPr/>
        </p:nvSpPr>
        <p:spPr>
          <a:xfrm rot="10800000">
            <a:off x="195096" y="304914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fill="none" extrusionOk="0">
                <a:moveTo>
                  <a:pt x="1" y="842"/>
                </a:moveTo>
                <a:cubicBezTo>
                  <a:pt x="1" y="381"/>
                  <a:pt x="381" y="1"/>
                  <a:pt x="869" y="1"/>
                </a:cubicBezTo>
                <a:cubicBezTo>
                  <a:pt x="1330" y="1"/>
                  <a:pt x="1710" y="381"/>
                  <a:pt x="1710" y="842"/>
                </a:cubicBezTo>
                <a:cubicBezTo>
                  <a:pt x="1710" y="1330"/>
                  <a:pt x="1330" y="1682"/>
                  <a:pt x="869" y="1682"/>
                </a:cubicBezTo>
                <a:cubicBezTo>
                  <a:pt x="381" y="1682"/>
                  <a:pt x="1" y="1330"/>
                  <a:pt x="1" y="842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7"/>
          <p:cNvSpPr/>
          <p:nvPr/>
        </p:nvSpPr>
        <p:spPr>
          <a:xfrm rot="10800000">
            <a:off x="7523240" y="13467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7"/>
          <p:cNvSpPr/>
          <p:nvPr/>
        </p:nvSpPr>
        <p:spPr>
          <a:xfrm rot="10800000">
            <a:off x="411807" y="23645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7"/>
          <p:cNvSpPr/>
          <p:nvPr/>
        </p:nvSpPr>
        <p:spPr>
          <a:xfrm rot="10800000">
            <a:off x="8476226" y="832548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7"/>
          <p:cNvSpPr/>
          <p:nvPr/>
        </p:nvSpPr>
        <p:spPr>
          <a:xfrm rot="10800000">
            <a:off x="3935507" y="482607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7"/>
          <p:cNvSpPr txBox="1">
            <a:spLocks noGrp="1"/>
          </p:cNvSpPr>
          <p:nvPr>
            <p:ph type="body" idx="1"/>
          </p:nvPr>
        </p:nvSpPr>
        <p:spPr>
          <a:xfrm>
            <a:off x="849700" y="1600950"/>
            <a:ext cx="3322200" cy="2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"/>
              <a:buChar char="●"/>
              <a:defRPr sz="14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○"/>
              <a:defRPr sz="15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■"/>
              <a:defRPr sz="15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  <a:defRPr sz="15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○"/>
              <a:defRPr sz="15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■"/>
              <a:defRPr sz="15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  <a:defRPr sz="15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○"/>
              <a:defRPr sz="15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■"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8"/>
          <p:cNvSpPr txBox="1">
            <a:spLocks noGrp="1"/>
          </p:cNvSpPr>
          <p:nvPr>
            <p:ph type="title"/>
          </p:nvPr>
        </p:nvSpPr>
        <p:spPr>
          <a:xfrm>
            <a:off x="1513775" y="986100"/>
            <a:ext cx="6116400" cy="28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16" name="Google Shape;416;p8"/>
          <p:cNvSpPr/>
          <p:nvPr/>
        </p:nvSpPr>
        <p:spPr>
          <a:xfrm rot="10800000">
            <a:off x="4612882" y="339267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8"/>
          <p:cNvSpPr/>
          <p:nvPr/>
        </p:nvSpPr>
        <p:spPr>
          <a:xfrm rot="10800000">
            <a:off x="1850202" y="81121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8"/>
          <p:cNvSpPr/>
          <p:nvPr/>
        </p:nvSpPr>
        <p:spPr>
          <a:xfrm rot="10800000">
            <a:off x="7668882" y="703142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27"/>
          <p:cNvSpPr/>
          <p:nvPr/>
        </p:nvSpPr>
        <p:spPr>
          <a:xfrm>
            <a:off x="324346" y="4753797"/>
            <a:ext cx="101794" cy="101794"/>
          </a:xfrm>
          <a:custGeom>
            <a:avLst/>
            <a:gdLst/>
            <a:ahLst/>
            <a:cxnLst/>
            <a:rect l="l" t="t" r="r" b="b"/>
            <a:pathLst>
              <a:path w="3392" h="3392" extrusionOk="0">
                <a:moveTo>
                  <a:pt x="1710" y="1"/>
                </a:moveTo>
                <a:cubicBezTo>
                  <a:pt x="787" y="1"/>
                  <a:pt x="1" y="733"/>
                  <a:pt x="1" y="1682"/>
                </a:cubicBezTo>
                <a:cubicBezTo>
                  <a:pt x="1" y="2642"/>
                  <a:pt x="760" y="3392"/>
                  <a:pt x="1662" y="3392"/>
                </a:cubicBezTo>
                <a:cubicBezTo>
                  <a:pt x="1678" y="3392"/>
                  <a:pt x="1694" y="3391"/>
                  <a:pt x="1710" y="3391"/>
                </a:cubicBezTo>
                <a:cubicBezTo>
                  <a:pt x="2605" y="3391"/>
                  <a:pt x="3391" y="2659"/>
                  <a:pt x="3391" y="1682"/>
                </a:cubicBezTo>
                <a:cubicBezTo>
                  <a:pt x="3391" y="787"/>
                  <a:pt x="2659" y="1"/>
                  <a:pt x="17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27"/>
          <p:cNvSpPr/>
          <p:nvPr/>
        </p:nvSpPr>
        <p:spPr>
          <a:xfrm>
            <a:off x="744327" y="29183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27"/>
          <p:cNvSpPr/>
          <p:nvPr/>
        </p:nvSpPr>
        <p:spPr>
          <a:xfrm>
            <a:off x="206516" y="338239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fill="none" extrusionOk="0">
                <a:moveTo>
                  <a:pt x="1" y="842"/>
                </a:moveTo>
                <a:cubicBezTo>
                  <a:pt x="1" y="381"/>
                  <a:pt x="381" y="1"/>
                  <a:pt x="869" y="1"/>
                </a:cubicBezTo>
                <a:cubicBezTo>
                  <a:pt x="1330" y="1"/>
                  <a:pt x="1710" y="381"/>
                  <a:pt x="1710" y="842"/>
                </a:cubicBezTo>
                <a:cubicBezTo>
                  <a:pt x="1710" y="1330"/>
                  <a:pt x="1330" y="1682"/>
                  <a:pt x="869" y="1682"/>
                </a:cubicBezTo>
                <a:cubicBezTo>
                  <a:pt x="381" y="1682"/>
                  <a:pt x="1" y="1330"/>
                  <a:pt x="1" y="842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27"/>
          <p:cNvSpPr/>
          <p:nvPr/>
        </p:nvSpPr>
        <p:spPr>
          <a:xfrm>
            <a:off x="8785639" y="1524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27"/>
          <p:cNvSpPr/>
          <p:nvPr/>
        </p:nvSpPr>
        <p:spPr>
          <a:xfrm>
            <a:off x="8378014" y="285992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27"/>
          <p:cNvSpPr/>
          <p:nvPr/>
        </p:nvSpPr>
        <p:spPr>
          <a:xfrm>
            <a:off x="8887389" y="40682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27"/>
          <p:cNvSpPr/>
          <p:nvPr/>
        </p:nvSpPr>
        <p:spPr>
          <a:xfrm>
            <a:off x="1509239" y="2364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2" name="Google Shape;1782;p27"/>
          <p:cNvSpPr/>
          <p:nvPr/>
        </p:nvSpPr>
        <p:spPr>
          <a:xfrm>
            <a:off x="8627577" y="99277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"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4" name="Google Shape;1784;p28"/>
          <p:cNvGrpSpPr/>
          <p:nvPr/>
        </p:nvGrpSpPr>
        <p:grpSpPr>
          <a:xfrm>
            <a:off x="-225269" y="-8"/>
            <a:ext cx="2008986" cy="1614340"/>
            <a:chOff x="476652" y="408539"/>
            <a:chExt cx="1616500" cy="1298954"/>
          </a:xfrm>
        </p:grpSpPr>
        <p:sp>
          <p:nvSpPr>
            <p:cNvPr id="1785" name="Google Shape;1785;p28"/>
            <p:cNvSpPr/>
            <p:nvPr/>
          </p:nvSpPr>
          <p:spPr>
            <a:xfrm>
              <a:off x="589305" y="573896"/>
              <a:ext cx="983789" cy="684265"/>
            </a:xfrm>
            <a:custGeom>
              <a:avLst/>
              <a:gdLst/>
              <a:ahLst/>
              <a:cxnLst/>
              <a:rect l="l" t="t" r="r" b="b"/>
              <a:pathLst>
                <a:path w="22269" h="15489" fill="none" extrusionOk="0">
                  <a:moveTo>
                    <a:pt x="0" y="1"/>
                  </a:moveTo>
                  <a:lnTo>
                    <a:pt x="10226" y="10226"/>
                  </a:lnTo>
                  <a:lnTo>
                    <a:pt x="17034" y="10226"/>
                  </a:lnTo>
                  <a:lnTo>
                    <a:pt x="22269" y="1548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8"/>
            <p:cNvSpPr/>
            <p:nvPr/>
          </p:nvSpPr>
          <p:spPr>
            <a:xfrm>
              <a:off x="532978" y="627837"/>
              <a:ext cx="1140796" cy="1037729"/>
            </a:xfrm>
            <a:custGeom>
              <a:avLst/>
              <a:gdLst/>
              <a:ahLst/>
              <a:cxnLst/>
              <a:rect l="l" t="t" r="r" b="b"/>
              <a:pathLst>
                <a:path w="25823" h="23490" fill="none" extrusionOk="0">
                  <a:moveTo>
                    <a:pt x="0" y="0"/>
                  </a:moveTo>
                  <a:lnTo>
                    <a:pt x="14078" y="14078"/>
                  </a:lnTo>
                  <a:lnTo>
                    <a:pt x="16383" y="14078"/>
                  </a:lnTo>
                  <a:lnTo>
                    <a:pt x="25822" y="23490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8"/>
            <p:cNvSpPr/>
            <p:nvPr/>
          </p:nvSpPr>
          <p:spPr>
            <a:xfrm>
              <a:off x="656410" y="506790"/>
              <a:ext cx="311584" cy="310391"/>
            </a:xfrm>
            <a:custGeom>
              <a:avLst/>
              <a:gdLst/>
              <a:ahLst/>
              <a:cxnLst/>
              <a:rect l="l" t="t" r="r" b="b"/>
              <a:pathLst>
                <a:path w="7053" h="7026" fill="none" extrusionOk="0">
                  <a:moveTo>
                    <a:pt x="0" y="1"/>
                  </a:moveTo>
                  <a:lnTo>
                    <a:pt x="7052" y="7026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8"/>
            <p:cNvSpPr/>
            <p:nvPr/>
          </p:nvSpPr>
          <p:spPr>
            <a:xfrm>
              <a:off x="476652" y="686549"/>
              <a:ext cx="751371" cy="752564"/>
            </a:xfrm>
            <a:custGeom>
              <a:avLst/>
              <a:gdLst/>
              <a:ahLst/>
              <a:cxnLst/>
              <a:rect l="l" t="t" r="r" b="b"/>
              <a:pathLst>
                <a:path w="17008" h="17035" fill="none" extrusionOk="0">
                  <a:moveTo>
                    <a:pt x="1" y="0"/>
                  </a:moveTo>
                  <a:lnTo>
                    <a:pt x="17007" y="17034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8"/>
            <p:cNvSpPr/>
            <p:nvPr/>
          </p:nvSpPr>
          <p:spPr>
            <a:xfrm>
              <a:off x="715122" y="408539"/>
              <a:ext cx="367910" cy="492535"/>
            </a:xfrm>
            <a:custGeom>
              <a:avLst/>
              <a:gdLst/>
              <a:ahLst/>
              <a:cxnLst/>
              <a:rect l="l" t="t" r="r" b="b"/>
              <a:pathLst>
                <a:path w="8328" h="11149" fill="none" extrusionOk="0">
                  <a:moveTo>
                    <a:pt x="0" y="1"/>
                  </a:moveTo>
                  <a:lnTo>
                    <a:pt x="8327" y="8382"/>
                  </a:lnTo>
                  <a:lnTo>
                    <a:pt x="8327" y="1114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8"/>
            <p:cNvSpPr/>
            <p:nvPr/>
          </p:nvSpPr>
          <p:spPr>
            <a:xfrm>
              <a:off x="1184818" y="1138309"/>
              <a:ext cx="492535" cy="357131"/>
            </a:xfrm>
            <a:custGeom>
              <a:avLst/>
              <a:gdLst/>
              <a:ahLst/>
              <a:cxnLst/>
              <a:rect l="l" t="t" r="r" b="b"/>
              <a:pathLst>
                <a:path w="11149" h="8084" fill="none" extrusionOk="0">
                  <a:moveTo>
                    <a:pt x="11149" y="8083"/>
                  </a:moveTo>
                  <a:lnTo>
                    <a:pt x="3066" y="0"/>
                  </a:ln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8"/>
            <p:cNvSpPr/>
            <p:nvPr/>
          </p:nvSpPr>
          <p:spPr>
            <a:xfrm>
              <a:off x="1221971" y="143187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5"/>
                    <a:pt x="245" y="0"/>
                    <a:pt x="543" y="0"/>
                  </a:cubicBezTo>
                  <a:cubicBezTo>
                    <a:pt x="842" y="0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8"/>
            <p:cNvSpPr/>
            <p:nvPr/>
          </p:nvSpPr>
          <p:spPr>
            <a:xfrm>
              <a:off x="1666530" y="165951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extrusionOk="0">
                  <a:moveTo>
                    <a:pt x="543" y="1"/>
                  </a:moveTo>
                  <a:cubicBezTo>
                    <a:pt x="245" y="1"/>
                    <a:pt x="1" y="245"/>
                    <a:pt x="1" y="543"/>
                  </a:cubicBezTo>
                  <a:cubicBezTo>
                    <a:pt x="1" y="842"/>
                    <a:pt x="245" y="1086"/>
                    <a:pt x="543" y="1086"/>
                  </a:cubicBezTo>
                  <a:cubicBezTo>
                    <a:pt x="869" y="1086"/>
                    <a:pt x="1086" y="842"/>
                    <a:pt x="1086" y="543"/>
                  </a:cubicBezTo>
                  <a:cubicBezTo>
                    <a:pt x="1086" y="245"/>
                    <a:pt x="869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8"/>
            <p:cNvSpPr/>
            <p:nvPr/>
          </p:nvSpPr>
          <p:spPr>
            <a:xfrm>
              <a:off x="1671345" y="1489389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41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8"/>
            <p:cNvSpPr/>
            <p:nvPr/>
          </p:nvSpPr>
          <p:spPr>
            <a:xfrm>
              <a:off x="1563508" y="1249725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6"/>
                    <a:pt x="542" y="1086"/>
                  </a:cubicBezTo>
                  <a:cubicBezTo>
                    <a:pt x="244" y="1086"/>
                    <a:pt x="0" y="841"/>
                    <a:pt x="0" y="543"/>
                  </a:cubicBezTo>
                  <a:cubicBezTo>
                    <a:pt x="0" y="218"/>
                    <a:pt x="244" y="1"/>
                    <a:pt x="542" y="1"/>
                  </a:cubicBezTo>
                  <a:cubicBezTo>
                    <a:pt x="841" y="1"/>
                    <a:pt x="1085" y="218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8"/>
            <p:cNvSpPr/>
            <p:nvPr/>
          </p:nvSpPr>
          <p:spPr>
            <a:xfrm>
              <a:off x="1130921" y="56431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8"/>
            <p:cNvSpPr/>
            <p:nvPr/>
          </p:nvSpPr>
          <p:spPr>
            <a:xfrm>
              <a:off x="1521539" y="956165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17"/>
                    <a:pt x="245" y="0"/>
                    <a:pt x="543" y="0"/>
                  </a:cubicBezTo>
                  <a:cubicBezTo>
                    <a:pt x="842" y="0"/>
                    <a:pt x="1086" y="217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8"/>
            <p:cNvSpPr/>
            <p:nvPr/>
          </p:nvSpPr>
          <p:spPr>
            <a:xfrm>
              <a:off x="1839087" y="8147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5" y="1086"/>
                    <a:pt x="0" y="842"/>
                    <a:pt x="0" y="543"/>
                  </a:cubicBezTo>
                  <a:cubicBezTo>
                    <a:pt x="0" y="245"/>
                    <a:pt x="245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8"/>
            <p:cNvSpPr/>
            <p:nvPr/>
          </p:nvSpPr>
          <p:spPr>
            <a:xfrm>
              <a:off x="1738451" y="8770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68"/>
                    <a:pt x="868" y="1085"/>
                    <a:pt x="543" y="1085"/>
                  </a:cubicBezTo>
                  <a:cubicBezTo>
                    <a:pt x="244" y="1085"/>
                    <a:pt x="0" y="868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68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8"/>
            <p:cNvSpPr/>
            <p:nvPr/>
          </p:nvSpPr>
          <p:spPr>
            <a:xfrm>
              <a:off x="1563508" y="702144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2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2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8"/>
            <p:cNvSpPr/>
            <p:nvPr/>
          </p:nvSpPr>
          <p:spPr>
            <a:xfrm>
              <a:off x="1575480" y="1011299"/>
              <a:ext cx="53941" cy="52748"/>
            </a:xfrm>
            <a:custGeom>
              <a:avLst/>
              <a:gdLst/>
              <a:ahLst/>
              <a:cxnLst/>
              <a:rect l="l" t="t" r="r" b="b"/>
              <a:pathLst>
                <a:path w="1221" h="1194" fill="none" extrusionOk="0">
                  <a:moveTo>
                    <a:pt x="1004" y="190"/>
                  </a:moveTo>
                  <a:cubicBezTo>
                    <a:pt x="787" y="0"/>
                    <a:pt x="407" y="0"/>
                    <a:pt x="217" y="190"/>
                  </a:cubicBezTo>
                  <a:cubicBezTo>
                    <a:pt x="0" y="407"/>
                    <a:pt x="0" y="787"/>
                    <a:pt x="217" y="976"/>
                  </a:cubicBezTo>
                  <a:cubicBezTo>
                    <a:pt x="407" y="1193"/>
                    <a:pt x="787" y="1193"/>
                    <a:pt x="1004" y="976"/>
                  </a:cubicBezTo>
                  <a:cubicBezTo>
                    <a:pt x="1221" y="732"/>
                    <a:pt x="1221" y="407"/>
                    <a:pt x="1004" y="190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8"/>
            <p:cNvSpPr/>
            <p:nvPr/>
          </p:nvSpPr>
          <p:spPr>
            <a:xfrm>
              <a:off x="1256739" y="5571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8"/>
            <p:cNvSpPr/>
            <p:nvPr/>
          </p:nvSpPr>
          <p:spPr>
            <a:xfrm>
              <a:off x="1413702" y="702144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8"/>
            <p:cNvSpPr/>
            <p:nvPr/>
          </p:nvSpPr>
          <p:spPr>
            <a:xfrm>
              <a:off x="1468835" y="77044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68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68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8"/>
            <p:cNvSpPr/>
            <p:nvPr/>
          </p:nvSpPr>
          <p:spPr>
            <a:xfrm>
              <a:off x="1944539" y="66499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8"/>
            <p:cNvSpPr/>
            <p:nvPr/>
          </p:nvSpPr>
          <p:spPr>
            <a:xfrm>
              <a:off x="1876240" y="971716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68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68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8"/>
            <p:cNvSpPr/>
            <p:nvPr/>
          </p:nvSpPr>
          <p:spPr>
            <a:xfrm>
              <a:off x="1763588" y="1107120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43" y="1"/>
                  </a:moveTo>
                  <a:cubicBezTo>
                    <a:pt x="218" y="1"/>
                    <a:pt x="1" y="245"/>
                    <a:pt x="1" y="543"/>
                  </a:cubicBezTo>
                  <a:cubicBezTo>
                    <a:pt x="1" y="842"/>
                    <a:pt x="218" y="1086"/>
                    <a:pt x="543" y="1086"/>
                  </a:cubicBezTo>
                  <a:cubicBezTo>
                    <a:pt x="842" y="1086"/>
                    <a:pt x="1086" y="842"/>
                    <a:pt x="1086" y="543"/>
                  </a:cubicBezTo>
                  <a:cubicBezTo>
                    <a:pt x="1113" y="245"/>
                    <a:pt x="842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8"/>
            <p:cNvSpPr/>
            <p:nvPr/>
          </p:nvSpPr>
          <p:spPr>
            <a:xfrm>
              <a:off x="959557" y="80998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69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69" y="0"/>
                    <a:pt x="1086" y="244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8"/>
            <p:cNvSpPr/>
            <p:nvPr/>
          </p:nvSpPr>
          <p:spPr>
            <a:xfrm>
              <a:off x="1135692" y="1114321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1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45"/>
                    <a:pt x="28" y="543"/>
                  </a:cubicBezTo>
                  <a:cubicBezTo>
                    <a:pt x="1" y="841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8"/>
            <p:cNvSpPr/>
            <p:nvPr/>
          </p:nvSpPr>
          <p:spPr>
            <a:xfrm>
              <a:off x="1148901" y="7188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42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42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8"/>
            <p:cNvSpPr/>
            <p:nvPr/>
          </p:nvSpPr>
          <p:spPr>
            <a:xfrm>
              <a:off x="1065008" y="635038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8"/>
            <p:cNvSpPr/>
            <p:nvPr/>
          </p:nvSpPr>
          <p:spPr>
            <a:xfrm>
              <a:off x="1304671" y="45647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69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69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8"/>
            <p:cNvSpPr/>
            <p:nvPr/>
          </p:nvSpPr>
          <p:spPr>
            <a:xfrm>
              <a:off x="1426866" y="44927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2"/>
                    <a:pt x="869" y="1086"/>
                    <a:pt x="543" y="1086"/>
                  </a:cubicBezTo>
                  <a:cubicBezTo>
                    <a:pt x="245" y="1086"/>
                    <a:pt x="1" y="842"/>
                    <a:pt x="1" y="543"/>
                  </a:cubicBezTo>
                  <a:cubicBezTo>
                    <a:pt x="1" y="245"/>
                    <a:pt x="245" y="1"/>
                    <a:pt x="543" y="1"/>
                  </a:cubicBezTo>
                  <a:cubicBezTo>
                    <a:pt x="869" y="1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8"/>
            <p:cNvSpPr/>
            <p:nvPr/>
          </p:nvSpPr>
          <p:spPr>
            <a:xfrm>
              <a:off x="2042790" y="591877"/>
              <a:ext cx="50362" cy="47977"/>
            </a:xfrm>
            <a:custGeom>
              <a:avLst/>
              <a:gdLst/>
              <a:ahLst/>
              <a:cxnLst/>
              <a:rect l="l" t="t" r="r" b="b"/>
              <a:pathLst>
                <a:path w="1140" h="1086" fill="none" extrusionOk="0">
                  <a:moveTo>
                    <a:pt x="597" y="1086"/>
                  </a:moveTo>
                  <a:cubicBezTo>
                    <a:pt x="896" y="1086"/>
                    <a:pt x="1140" y="842"/>
                    <a:pt x="1140" y="543"/>
                  </a:cubicBezTo>
                  <a:cubicBezTo>
                    <a:pt x="1140" y="218"/>
                    <a:pt x="896" y="1"/>
                    <a:pt x="597" y="1"/>
                  </a:cubicBezTo>
                  <a:cubicBezTo>
                    <a:pt x="272" y="1"/>
                    <a:pt x="55" y="218"/>
                    <a:pt x="55" y="543"/>
                  </a:cubicBezTo>
                  <a:cubicBezTo>
                    <a:pt x="1" y="842"/>
                    <a:pt x="272" y="1086"/>
                    <a:pt x="597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8"/>
            <p:cNvSpPr/>
            <p:nvPr/>
          </p:nvSpPr>
          <p:spPr>
            <a:xfrm>
              <a:off x="1057807" y="903417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2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18"/>
                    <a:pt x="28" y="543"/>
                  </a:cubicBezTo>
                  <a:cubicBezTo>
                    <a:pt x="1" y="842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8"/>
            <p:cNvSpPr/>
            <p:nvPr/>
          </p:nvSpPr>
          <p:spPr>
            <a:xfrm>
              <a:off x="1172846" y="766820"/>
              <a:ext cx="487764" cy="473362"/>
            </a:xfrm>
            <a:custGeom>
              <a:avLst/>
              <a:gdLst/>
              <a:ahLst/>
              <a:cxnLst/>
              <a:rect l="l" t="t" r="r" b="b"/>
              <a:pathLst>
                <a:path w="11041" h="10715" fill="none" extrusionOk="0">
                  <a:moveTo>
                    <a:pt x="11040" y="10715"/>
                  </a:moveTo>
                  <a:lnTo>
                    <a:pt x="4178" y="3798"/>
                  </a:lnTo>
                  <a:lnTo>
                    <a:pt x="1" y="3798"/>
                  </a:ln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8"/>
            <p:cNvSpPr/>
            <p:nvPr/>
          </p:nvSpPr>
          <p:spPr>
            <a:xfrm>
              <a:off x="911624" y="480461"/>
              <a:ext cx="393091" cy="160585"/>
            </a:xfrm>
            <a:custGeom>
              <a:avLst/>
              <a:gdLst/>
              <a:ahLst/>
              <a:cxnLst/>
              <a:rect l="l" t="t" r="r" b="b"/>
              <a:pathLst>
                <a:path w="8898" h="3635" fill="none" extrusionOk="0">
                  <a:moveTo>
                    <a:pt x="3635" y="3635"/>
                  </a:moveTo>
                  <a:lnTo>
                    <a:pt x="1" y="0"/>
                  </a:lnTo>
                  <a:lnTo>
                    <a:pt x="8897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8"/>
            <p:cNvSpPr/>
            <p:nvPr/>
          </p:nvSpPr>
          <p:spPr>
            <a:xfrm>
              <a:off x="1477229" y="473260"/>
              <a:ext cx="565605" cy="142649"/>
            </a:xfrm>
            <a:custGeom>
              <a:avLst/>
              <a:gdLst/>
              <a:ahLst/>
              <a:cxnLst/>
              <a:rect l="l" t="t" r="r" b="b"/>
              <a:pathLst>
                <a:path w="12803" h="3229" fill="none" extrusionOk="0">
                  <a:moveTo>
                    <a:pt x="0" y="0"/>
                  </a:moveTo>
                  <a:lnTo>
                    <a:pt x="4937" y="0"/>
                  </a:lnTo>
                  <a:lnTo>
                    <a:pt x="8137" y="3228"/>
                  </a:lnTo>
                  <a:lnTo>
                    <a:pt x="12803" y="3228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8"/>
            <p:cNvSpPr/>
            <p:nvPr/>
          </p:nvSpPr>
          <p:spPr>
            <a:xfrm>
              <a:off x="1170460" y="608664"/>
              <a:ext cx="357131" cy="354745"/>
            </a:xfrm>
            <a:custGeom>
              <a:avLst/>
              <a:gdLst/>
              <a:ahLst/>
              <a:cxnLst/>
              <a:rect l="l" t="t" r="r" b="b"/>
              <a:pathLst>
                <a:path w="8084" h="8030" fill="none" extrusionOk="0">
                  <a:moveTo>
                    <a:pt x="0" y="0"/>
                  </a:moveTo>
                  <a:lnTo>
                    <a:pt x="2794" y="2794"/>
                  </a:lnTo>
                  <a:lnTo>
                    <a:pt x="2794" y="4964"/>
                  </a:lnTo>
                  <a:lnTo>
                    <a:pt x="5073" y="4964"/>
                  </a:lnTo>
                  <a:lnTo>
                    <a:pt x="8083" y="802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8"/>
            <p:cNvSpPr/>
            <p:nvPr/>
          </p:nvSpPr>
          <p:spPr>
            <a:xfrm>
              <a:off x="1297470" y="541558"/>
              <a:ext cx="645919" cy="147420"/>
            </a:xfrm>
            <a:custGeom>
              <a:avLst/>
              <a:gdLst/>
              <a:ahLst/>
              <a:cxnLst/>
              <a:rect l="l" t="t" r="r" b="b"/>
              <a:pathLst>
                <a:path w="14621" h="3337" fill="none" extrusionOk="0">
                  <a:moveTo>
                    <a:pt x="1" y="1275"/>
                  </a:moveTo>
                  <a:lnTo>
                    <a:pt x="1953" y="3228"/>
                  </a:lnTo>
                  <a:lnTo>
                    <a:pt x="5154" y="0"/>
                  </a:lnTo>
                  <a:lnTo>
                    <a:pt x="8029" y="0"/>
                  </a:lnTo>
                  <a:lnTo>
                    <a:pt x="11311" y="3337"/>
                  </a:lnTo>
                  <a:lnTo>
                    <a:pt x="14620" y="333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8"/>
            <p:cNvSpPr/>
            <p:nvPr/>
          </p:nvSpPr>
          <p:spPr>
            <a:xfrm>
              <a:off x="1455626" y="629030"/>
              <a:ext cx="391899" cy="195353"/>
            </a:xfrm>
            <a:custGeom>
              <a:avLst/>
              <a:gdLst/>
              <a:ahLst/>
              <a:cxnLst/>
              <a:rect l="l" t="t" r="r" b="b"/>
              <a:pathLst>
                <a:path w="8871" h="4422" fill="none" extrusionOk="0">
                  <a:moveTo>
                    <a:pt x="1" y="1845"/>
                  </a:moveTo>
                  <a:lnTo>
                    <a:pt x="1845" y="1"/>
                  </a:lnTo>
                  <a:lnTo>
                    <a:pt x="4449" y="1"/>
                  </a:lnTo>
                  <a:lnTo>
                    <a:pt x="8870" y="4422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8"/>
            <p:cNvSpPr/>
            <p:nvPr/>
          </p:nvSpPr>
          <p:spPr>
            <a:xfrm>
              <a:off x="1509567" y="809981"/>
              <a:ext cx="370296" cy="184574"/>
            </a:xfrm>
            <a:custGeom>
              <a:avLst/>
              <a:gdLst/>
              <a:ahLst/>
              <a:cxnLst/>
              <a:rect l="l" t="t" r="r" b="b"/>
              <a:pathLst>
                <a:path w="8382" h="4178" fill="none" extrusionOk="0">
                  <a:moveTo>
                    <a:pt x="0" y="0"/>
                  </a:moveTo>
                  <a:lnTo>
                    <a:pt x="4178" y="4177"/>
                  </a:lnTo>
                  <a:lnTo>
                    <a:pt x="8382" y="417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8"/>
            <p:cNvSpPr/>
            <p:nvPr/>
          </p:nvSpPr>
          <p:spPr>
            <a:xfrm>
              <a:off x="1604239" y="741683"/>
              <a:ext cx="142605" cy="143842"/>
            </a:xfrm>
            <a:custGeom>
              <a:avLst/>
              <a:gdLst/>
              <a:ahLst/>
              <a:cxnLst/>
              <a:rect l="l" t="t" r="r" b="b"/>
              <a:pathLst>
                <a:path w="3228" h="3256" fill="none" extrusionOk="0">
                  <a:moveTo>
                    <a:pt x="0" y="0"/>
                  </a:moveTo>
                  <a:lnTo>
                    <a:pt x="3228" y="3255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8"/>
            <p:cNvSpPr/>
            <p:nvPr/>
          </p:nvSpPr>
          <p:spPr>
            <a:xfrm>
              <a:off x="1616211" y="1054416"/>
              <a:ext cx="148613" cy="77929"/>
            </a:xfrm>
            <a:custGeom>
              <a:avLst/>
              <a:gdLst/>
              <a:ahLst/>
              <a:cxnLst/>
              <a:rect l="l" t="t" r="r" b="b"/>
              <a:pathLst>
                <a:path w="3364" h="1764" fill="none" extrusionOk="0">
                  <a:moveTo>
                    <a:pt x="0" y="0"/>
                  </a:moveTo>
                  <a:lnTo>
                    <a:pt x="1764" y="1764"/>
                  </a:lnTo>
                  <a:lnTo>
                    <a:pt x="3364" y="1764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28"/>
          <p:cNvGrpSpPr/>
          <p:nvPr/>
        </p:nvGrpSpPr>
        <p:grpSpPr>
          <a:xfrm rot="10800000">
            <a:off x="7354006" y="3529167"/>
            <a:ext cx="2008986" cy="1614340"/>
            <a:chOff x="476652" y="408539"/>
            <a:chExt cx="1616500" cy="1298954"/>
          </a:xfrm>
        </p:grpSpPr>
        <p:sp>
          <p:nvSpPr>
            <p:cNvPr id="1825" name="Google Shape;1825;p28"/>
            <p:cNvSpPr/>
            <p:nvPr/>
          </p:nvSpPr>
          <p:spPr>
            <a:xfrm>
              <a:off x="589305" y="573896"/>
              <a:ext cx="983789" cy="684265"/>
            </a:xfrm>
            <a:custGeom>
              <a:avLst/>
              <a:gdLst/>
              <a:ahLst/>
              <a:cxnLst/>
              <a:rect l="l" t="t" r="r" b="b"/>
              <a:pathLst>
                <a:path w="22269" h="15489" fill="none" extrusionOk="0">
                  <a:moveTo>
                    <a:pt x="0" y="1"/>
                  </a:moveTo>
                  <a:lnTo>
                    <a:pt x="10226" y="10226"/>
                  </a:lnTo>
                  <a:lnTo>
                    <a:pt x="17034" y="10226"/>
                  </a:lnTo>
                  <a:lnTo>
                    <a:pt x="22269" y="1548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8"/>
            <p:cNvSpPr/>
            <p:nvPr/>
          </p:nvSpPr>
          <p:spPr>
            <a:xfrm>
              <a:off x="532978" y="627837"/>
              <a:ext cx="1140796" cy="1037729"/>
            </a:xfrm>
            <a:custGeom>
              <a:avLst/>
              <a:gdLst/>
              <a:ahLst/>
              <a:cxnLst/>
              <a:rect l="l" t="t" r="r" b="b"/>
              <a:pathLst>
                <a:path w="25823" h="23490" fill="none" extrusionOk="0">
                  <a:moveTo>
                    <a:pt x="0" y="0"/>
                  </a:moveTo>
                  <a:lnTo>
                    <a:pt x="14078" y="14078"/>
                  </a:lnTo>
                  <a:lnTo>
                    <a:pt x="16383" y="14078"/>
                  </a:lnTo>
                  <a:lnTo>
                    <a:pt x="25822" y="23490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8"/>
            <p:cNvSpPr/>
            <p:nvPr/>
          </p:nvSpPr>
          <p:spPr>
            <a:xfrm>
              <a:off x="656410" y="506790"/>
              <a:ext cx="311584" cy="310391"/>
            </a:xfrm>
            <a:custGeom>
              <a:avLst/>
              <a:gdLst/>
              <a:ahLst/>
              <a:cxnLst/>
              <a:rect l="l" t="t" r="r" b="b"/>
              <a:pathLst>
                <a:path w="7053" h="7026" fill="none" extrusionOk="0">
                  <a:moveTo>
                    <a:pt x="0" y="1"/>
                  </a:moveTo>
                  <a:lnTo>
                    <a:pt x="7052" y="7026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8"/>
            <p:cNvSpPr/>
            <p:nvPr/>
          </p:nvSpPr>
          <p:spPr>
            <a:xfrm>
              <a:off x="476652" y="686549"/>
              <a:ext cx="751371" cy="752564"/>
            </a:xfrm>
            <a:custGeom>
              <a:avLst/>
              <a:gdLst/>
              <a:ahLst/>
              <a:cxnLst/>
              <a:rect l="l" t="t" r="r" b="b"/>
              <a:pathLst>
                <a:path w="17008" h="17035" fill="none" extrusionOk="0">
                  <a:moveTo>
                    <a:pt x="1" y="0"/>
                  </a:moveTo>
                  <a:lnTo>
                    <a:pt x="17007" y="17034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8"/>
            <p:cNvSpPr/>
            <p:nvPr/>
          </p:nvSpPr>
          <p:spPr>
            <a:xfrm>
              <a:off x="715122" y="408539"/>
              <a:ext cx="367910" cy="492535"/>
            </a:xfrm>
            <a:custGeom>
              <a:avLst/>
              <a:gdLst/>
              <a:ahLst/>
              <a:cxnLst/>
              <a:rect l="l" t="t" r="r" b="b"/>
              <a:pathLst>
                <a:path w="8328" h="11149" fill="none" extrusionOk="0">
                  <a:moveTo>
                    <a:pt x="0" y="1"/>
                  </a:moveTo>
                  <a:lnTo>
                    <a:pt x="8327" y="8382"/>
                  </a:lnTo>
                  <a:lnTo>
                    <a:pt x="8327" y="1114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8"/>
            <p:cNvSpPr/>
            <p:nvPr/>
          </p:nvSpPr>
          <p:spPr>
            <a:xfrm>
              <a:off x="1184818" y="1138309"/>
              <a:ext cx="492535" cy="357131"/>
            </a:xfrm>
            <a:custGeom>
              <a:avLst/>
              <a:gdLst/>
              <a:ahLst/>
              <a:cxnLst/>
              <a:rect l="l" t="t" r="r" b="b"/>
              <a:pathLst>
                <a:path w="11149" h="8084" fill="none" extrusionOk="0">
                  <a:moveTo>
                    <a:pt x="11149" y="8083"/>
                  </a:moveTo>
                  <a:lnTo>
                    <a:pt x="3066" y="0"/>
                  </a:ln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8"/>
            <p:cNvSpPr/>
            <p:nvPr/>
          </p:nvSpPr>
          <p:spPr>
            <a:xfrm>
              <a:off x="1221971" y="143187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5"/>
                    <a:pt x="245" y="0"/>
                    <a:pt x="543" y="0"/>
                  </a:cubicBezTo>
                  <a:cubicBezTo>
                    <a:pt x="842" y="0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8"/>
            <p:cNvSpPr/>
            <p:nvPr/>
          </p:nvSpPr>
          <p:spPr>
            <a:xfrm>
              <a:off x="1666530" y="165951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extrusionOk="0">
                  <a:moveTo>
                    <a:pt x="543" y="1"/>
                  </a:moveTo>
                  <a:cubicBezTo>
                    <a:pt x="245" y="1"/>
                    <a:pt x="1" y="245"/>
                    <a:pt x="1" y="543"/>
                  </a:cubicBezTo>
                  <a:cubicBezTo>
                    <a:pt x="1" y="842"/>
                    <a:pt x="245" y="1086"/>
                    <a:pt x="543" y="1086"/>
                  </a:cubicBezTo>
                  <a:cubicBezTo>
                    <a:pt x="869" y="1086"/>
                    <a:pt x="1086" y="842"/>
                    <a:pt x="1086" y="543"/>
                  </a:cubicBezTo>
                  <a:cubicBezTo>
                    <a:pt x="1086" y="245"/>
                    <a:pt x="869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8"/>
            <p:cNvSpPr/>
            <p:nvPr/>
          </p:nvSpPr>
          <p:spPr>
            <a:xfrm>
              <a:off x="1671345" y="1489389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41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8"/>
            <p:cNvSpPr/>
            <p:nvPr/>
          </p:nvSpPr>
          <p:spPr>
            <a:xfrm>
              <a:off x="1563508" y="1249725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6"/>
                    <a:pt x="542" y="1086"/>
                  </a:cubicBezTo>
                  <a:cubicBezTo>
                    <a:pt x="244" y="1086"/>
                    <a:pt x="0" y="841"/>
                    <a:pt x="0" y="543"/>
                  </a:cubicBezTo>
                  <a:cubicBezTo>
                    <a:pt x="0" y="218"/>
                    <a:pt x="244" y="1"/>
                    <a:pt x="542" y="1"/>
                  </a:cubicBezTo>
                  <a:cubicBezTo>
                    <a:pt x="841" y="1"/>
                    <a:pt x="1085" y="218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8"/>
            <p:cNvSpPr/>
            <p:nvPr/>
          </p:nvSpPr>
          <p:spPr>
            <a:xfrm>
              <a:off x="1130921" y="56431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8"/>
            <p:cNvSpPr/>
            <p:nvPr/>
          </p:nvSpPr>
          <p:spPr>
            <a:xfrm>
              <a:off x="1521539" y="956165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17"/>
                    <a:pt x="245" y="0"/>
                    <a:pt x="543" y="0"/>
                  </a:cubicBezTo>
                  <a:cubicBezTo>
                    <a:pt x="842" y="0"/>
                    <a:pt x="1086" y="217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8"/>
            <p:cNvSpPr/>
            <p:nvPr/>
          </p:nvSpPr>
          <p:spPr>
            <a:xfrm>
              <a:off x="1839087" y="8147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5" y="1086"/>
                    <a:pt x="0" y="842"/>
                    <a:pt x="0" y="543"/>
                  </a:cubicBezTo>
                  <a:cubicBezTo>
                    <a:pt x="0" y="245"/>
                    <a:pt x="245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8"/>
            <p:cNvSpPr/>
            <p:nvPr/>
          </p:nvSpPr>
          <p:spPr>
            <a:xfrm>
              <a:off x="1738451" y="8770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68"/>
                    <a:pt x="868" y="1085"/>
                    <a:pt x="543" y="1085"/>
                  </a:cubicBezTo>
                  <a:cubicBezTo>
                    <a:pt x="244" y="1085"/>
                    <a:pt x="0" y="868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68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8"/>
            <p:cNvSpPr/>
            <p:nvPr/>
          </p:nvSpPr>
          <p:spPr>
            <a:xfrm>
              <a:off x="1563508" y="702144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2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2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8"/>
            <p:cNvSpPr/>
            <p:nvPr/>
          </p:nvSpPr>
          <p:spPr>
            <a:xfrm>
              <a:off x="1575480" y="1011299"/>
              <a:ext cx="53941" cy="52748"/>
            </a:xfrm>
            <a:custGeom>
              <a:avLst/>
              <a:gdLst/>
              <a:ahLst/>
              <a:cxnLst/>
              <a:rect l="l" t="t" r="r" b="b"/>
              <a:pathLst>
                <a:path w="1221" h="1194" fill="none" extrusionOk="0">
                  <a:moveTo>
                    <a:pt x="1004" y="190"/>
                  </a:moveTo>
                  <a:cubicBezTo>
                    <a:pt x="787" y="0"/>
                    <a:pt x="407" y="0"/>
                    <a:pt x="217" y="190"/>
                  </a:cubicBezTo>
                  <a:cubicBezTo>
                    <a:pt x="0" y="407"/>
                    <a:pt x="0" y="787"/>
                    <a:pt x="217" y="976"/>
                  </a:cubicBezTo>
                  <a:cubicBezTo>
                    <a:pt x="407" y="1193"/>
                    <a:pt x="787" y="1193"/>
                    <a:pt x="1004" y="976"/>
                  </a:cubicBezTo>
                  <a:cubicBezTo>
                    <a:pt x="1221" y="732"/>
                    <a:pt x="1221" y="407"/>
                    <a:pt x="1004" y="190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8"/>
            <p:cNvSpPr/>
            <p:nvPr/>
          </p:nvSpPr>
          <p:spPr>
            <a:xfrm>
              <a:off x="1256739" y="5571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8"/>
            <p:cNvSpPr/>
            <p:nvPr/>
          </p:nvSpPr>
          <p:spPr>
            <a:xfrm>
              <a:off x="1413702" y="702144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8"/>
            <p:cNvSpPr/>
            <p:nvPr/>
          </p:nvSpPr>
          <p:spPr>
            <a:xfrm>
              <a:off x="1468835" y="77044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68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68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8"/>
            <p:cNvSpPr/>
            <p:nvPr/>
          </p:nvSpPr>
          <p:spPr>
            <a:xfrm>
              <a:off x="1944539" y="66499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8"/>
            <p:cNvSpPr/>
            <p:nvPr/>
          </p:nvSpPr>
          <p:spPr>
            <a:xfrm>
              <a:off x="1876240" y="971716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68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68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8"/>
            <p:cNvSpPr/>
            <p:nvPr/>
          </p:nvSpPr>
          <p:spPr>
            <a:xfrm>
              <a:off x="1763588" y="1107120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43" y="1"/>
                  </a:moveTo>
                  <a:cubicBezTo>
                    <a:pt x="218" y="1"/>
                    <a:pt x="1" y="245"/>
                    <a:pt x="1" y="543"/>
                  </a:cubicBezTo>
                  <a:cubicBezTo>
                    <a:pt x="1" y="842"/>
                    <a:pt x="218" y="1086"/>
                    <a:pt x="543" y="1086"/>
                  </a:cubicBezTo>
                  <a:cubicBezTo>
                    <a:pt x="842" y="1086"/>
                    <a:pt x="1086" y="842"/>
                    <a:pt x="1086" y="543"/>
                  </a:cubicBezTo>
                  <a:cubicBezTo>
                    <a:pt x="1113" y="245"/>
                    <a:pt x="842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8"/>
            <p:cNvSpPr/>
            <p:nvPr/>
          </p:nvSpPr>
          <p:spPr>
            <a:xfrm>
              <a:off x="959557" y="80998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69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69" y="0"/>
                    <a:pt x="1086" y="244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8"/>
            <p:cNvSpPr/>
            <p:nvPr/>
          </p:nvSpPr>
          <p:spPr>
            <a:xfrm>
              <a:off x="1135692" y="1114321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1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45"/>
                    <a:pt x="28" y="543"/>
                  </a:cubicBezTo>
                  <a:cubicBezTo>
                    <a:pt x="1" y="841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8"/>
            <p:cNvSpPr/>
            <p:nvPr/>
          </p:nvSpPr>
          <p:spPr>
            <a:xfrm>
              <a:off x="1148901" y="7188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42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42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8"/>
            <p:cNvSpPr/>
            <p:nvPr/>
          </p:nvSpPr>
          <p:spPr>
            <a:xfrm>
              <a:off x="1065008" y="635038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8"/>
            <p:cNvSpPr/>
            <p:nvPr/>
          </p:nvSpPr>
          <p:spPr>
            <a:xfrm>
              <a:off x="1304671" y="45647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69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69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8"/>
            <p:cNvSpPr/>
            <p:nvPr/>
          </p:nvSpPr>
          <p:spPr>
            <a:xfrm>
              <a:off x="1426866" y="44927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2"/>
                    <a:pt x="869" y="1086"/>
                    <a:pt x="543" y="1086"/>
                  </a:cubicBezTo>
                  <a:cubicBezTo>
                    <a:pt x="245" y="1086"/>
                    <a:pt x="1" y="842"/>
                    <a:pt x="1" y="543"/>
                  </a:cubicBezTo>
                  <a:cubicBezTo>
                    <a:pt x="1" y="245"/>
                    <a:pt x="245" y="1"/>
                    <a:pt x="543" y="1"/>
                  </a:cubicBezTo>
                  <a:cubicBezTo>
                    <a:pt x="869" y="1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8"/>
            <p:cNvSpPr/>
            <p:nvPr/>
          </p:nvSpPr>
          <p:spPr>
            <a:xfrm>
              <a:off x="2042790" y="591877"/>
              <a:ext cx="50362" cy="47977"/>
            </a:xfrm>
            <a:custGeom>
              <a:avLst/>
              <a:gdLst/>
              <a:ahLst/>
              <a:cxnLst/>
              <a:rect l="l" t="t" r="r" b="b"/>
              <a:pathLst>
                <a:path w="1140" h="1086" fill="none" extrusionOk="0">
                  <a:moveTo>
                    <a:pt x="597" y="1086"/>
                  </a:moveTo>
                  <a:cubicBezTo>
                    <a:pt x="896" y="1086"/>
                    <a:pt x="1140" y="842"/>
                    <a:pt x="1140" y="543"/>
                  </a:cubicBezTo>
                  <a:cubicBezTo>
                    <a:pt x="1140" y="218"/>
                    <a:pt x="896" y="1"/>
                    <a:pt x="597" y="1"/>
                  </a:cubicBezTo>
                  <a:cubicBezTo>
                    <a:pt x="272" y="1"/>
                    <a:pt x="55" y="218"/>
                    <a:pt x="55" y="543"/>
                  </a:cubicBezTo>
                  <a:cubicBezTo>
                    <a:pt x="1" y="842"/>
                    <a:pt x="272" y="1086"/>
                    <a:pt x="597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8"/>
            <p:cNvSpPr/>
            <p:nvPr/>
          </p:nvSpPr>
          <p:spPr>
            <a:xfrm>
              <a:off x="1057807" y="903417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2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18"/>
                    <a:pt x="28" y="543"/>
                  </a:cubicBezTo>
                  <a:cubicBezTo>
                    <a:pt x="1" y="842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8"/>
            <p:cNvSpPr/>
            <p:nvPr/>
          </p:nvSpPr>
          <p:spPr>
            <a:xfrm>
              <a:off x="1172846" y="766820"/>
              <a:ext cx="487764" cy="473362"/>
            </a:xfrm>
            <a:custGeom>
              <a:avLst/>
              <a:gdLst/>
              <a:ahLst/>
              <a:cxnLst/>
              <a:rect l="l" t="t" r="r" b="b"/>
              <a:pathLst>
                <a:path w="11041" h="10715" fill="none" extrusionOk="0">
                  <a:moveTo>
                    <a:pt x="11040" y="10715"/>
                  </a:moveTo>
                  <a:lnTo>
                    <a:pt x="4178" y="3798"/>
                  </a:lnTo>
                  <a:lnTo>
                    <a:pt x="1" y="3798"/>
                  </a:ln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8"/>
            <p:cNvSpPr/>
            <p:nvPr/>
          </p:nvSpPr>
          <p:spPr>
            <a:xfrm>
              <a:off x="911624" y="480461"/>
              <a:ext cx="393091" cy="160585"/>
            </a:xfrm>
            <a:custGeom>
              <a:avLst/>
              <a:gdLst/>
              <a:ahLst/>
              <a:cxnLst/>
              <a:rect l="l" t="t" r="r" b="b"/>
              <a:pathLst>
                <a:path w="8898" h="3635" fill="none" extrusionOk="0">
                  <a:moveTo>
                    <a:pt x="3635" y="3635"/>
                  </a:moveTo>
                  <a:lnTo>
                    <a:pt x="1" y="0"/>
                  </a:lnTo>
                  <a:lnTo>
                    <a:pt x="8897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8"/>
            <p:cNvSpPr/>
            <p:nvPr/>
          </p:nvSpPr>
          <p:spPr>
            <a:xfrm>
              <a:off x="1477229" y="473260"/>
              <a:ext cx="565605" cy="142649"/>
            </a:xfrm>
            <a:custGeom>
              <a:avLst/>
              <a:gdLst/>
              <a:ahLst/>
              <a:cxnLst/>
              <a:rect l="l" t="t" r="r" b="b"/>
              <a:pathLst>
                <a:path w="12803" h="3229" fill="none" extrusionOk="0">
                  <a:moveTo>
                    <a:pt x="0" y="0"/>
                  </a:moveTo>
                  <a:lnTo>
                    <a:pt x="4937" y="0"/>
                  </a:lnTo>
                  <a:lnTo>
                    <a:pt x="8137" y="3228"/>
                  </a:lnTo>
                  <a:lnTo>
                    <a:pt x="12803" y="3228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8"/>
            <p:cNvSpPr/>
            <p:nvPr/>
          </p:nvSpPr>
          <p:spPr>
            <a:xfrm>
              <a:off x="1170460" y="608664"/>
              <a:ext cx="357131" cy="354745"/>
            </a:xfrm>
            <a:custGeom>
              <a:avLst/>
              <a:gdLst/>
              <a:ahLst/>
              <a:cxnLst/>
              <a:rect l="l" t="t" r="r" b="b"/>
              <a:pathLst>
                <a:path w="8084" h="8030" fill="none" extrusionOk="0">
                  <a:moveTo>
                    <a:pt x="0" y="0"/>
                  </a:moveTo>
                  <a:lnTo>
                    <a:pt x="2794" y="2794"/>
                  </a:lnTo>
                  <a:lnTo>
                    <a:pt x="2794" y="4964"/>
                  </a:lnTo>
                  <a:lnTo>
                    <a:pt x="5073" y="4964"/>
                  </a:lnTo>
                  <a:lnTo>
                    <a:pt x="8083" y="802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8"/>
            <p:cNvSpPr/>
            <p:nvPr/>
          </p:nvSpPr>
          <p:spPr>
            <a:xfrm>
              <a:off x="1297470" y="541558"/>
              <a:ext cx="645919" cy="147420"/>
            </a:xfrm>
            <a:custGeom>
              <a:avLst/>
              <a:gdLst/>
              <a:ahLst/>
              <a:cxnLst/>
              <a:rect l="l" t="t" r="r" b="b"/>
              <a:pathLst>
                <a:path w="14621" h="3337" fill="none" extrusionOk="0">
                  <a:moveTo>
                    <a:pt x="1" y="1275"/>
                  </a:moveTo>
                  <a:lnTo>
                    <a:pt x="1953" y="3228"/>
                  </a:lnTo>
                  <a:lnTo>
                    <a:pt x="5154" y="0"/>
                  </a:lnTo>
                  <a:lnTo>
                    <a:pt x="8029" y="0"/>
                  </a:lnTo>
                  <a:lnTo>
                    <a:pt x="11311" y="3337"/>
                  </a:lnTo>
                  <a:lnTo>
                    <a:pt x="14620" y="333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8"/>
            <p:cNvSpPr/>
            <p:nvPr/>
          </p:nvSpPr>
          <p:spPr>
            <a:xfrm>
              <a:off x="1455626" y="629030"/>
              <a:ext cx="391899" cy="195353"/>
            </a:xfrm>
            <a:custGeom>
              <a:avLst/>
              <a:gdLst/>
              <a:ahLst/>
              <a:cxnLst/>
              <a:rect l="l" t="t" r="r" b="b"/>
              <a:pathLst>
                <a:path w="8871" h="4422" fill="none" extrusionOk="0">
                  <a:moveTo>
                    <a:pt x="1" y="1845"/>
                  </a:moveTo>
                  <a:lnTo>
                    <a:pt x="1845" y="1"/>
                  </a:lnTo>
                  <a:lnTo>
                    <a:pt x="4449" y="1"/>
                  </a:lnTo>
                  <a:lnTo>
                    <a:pt x="8870" y="4422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8"/>
            <p:cNvSpPr/>
            <p:nvPr/>
          </p:nvSpPr>
          <p:spPr>
            <a:xfrm>
              <a:off x="1509567" y="809981"/>
              <a:ext cx="370296" cy="184574"/>
            </a:xfrm>
            <a:custGeom>
              <a:avLst/>
              <a:gdLst/>
              <a:ahLst/>
              <a:cxnLst/>
              <a:rect l="l" t="t" r="r" b="b"/>
              <a:pathLst>
                <a:path w="8382" h="4178" fill="none" extrusionOk="0">
                  <a:moveTo>
                    <a:pt x="0" y="0"/>
                  </a:moveTo>
                  <a:lnTo>
                    <a:pt x="4178" y="4177"/>
                  </a:lnTo>
                  <a:lnTo>
                    <a:pt x="8382" y="417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8"/>
            <p:cNvSpPr/>
            <p:nvPr/>
          </p:nvSpPr>
          <p:spPr>
            <a:xfrm>
              <a:off x="1604239" y="741683"/>
              <a:ext cx="142605" cy="143842"/>
            </a:xfrm>
            <a:custGeom>
              <a:avLst/>
              <a:gdLst/>
              <a:ahLst/>
              <a:cxnLst/>
              <a:rect l="l" t="t" r="r" b="b"/>
              <a:pathLst>
                <a:path w="3228" h="3256" fill="none" extrusionOk="0">
                  <a:moveTo>
                    <a:pt x="0" y="0"/>
                  </a:moveTo>
                  <a:lnTo>
                    <a:pt x="3228" y="3255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8"/>
            <p:cNvSpPr/>
            <p:nvPr/>
          </p:nvSpPr>
          <p:spPr>
            <a:xfrm>
              <a:off x="1616211" y="1054416"/>
              <a:ext cx="148613" cy="77929"/>
            </a:xfrm>
            <a:custGeom>
              <a:avLst/>
              <a:gdLst/>
              <a:ahLst/>
              <a:cxnLst/>
              <a:rect l="l" t="t" r="r" b="b"/>
              <a:pathLst>
                <a:path w="3364" h="1764" fill="none" extrusionOk="0">
                  <a:moveTo>
                    <a:pt x="0" y="0"/>
                  </a:moveTo>
                  <a:lnTo>
                    <a:pt x="1764" y="1764"/>
                  </a:lnTo>
                  <a:lnTo>
                    <a:pt x="3364" y="1764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28"/>
          <p:cNvGrpSpPr/>
          <p:nvPr/>
        </p:nvGrpSpPr>
        <p:grpSpPr>
          <a:xfrm flipH="1">
            <a:off x="7354006" y="-8"/>
            <a:ext cx="2008986" cy="1614340"/>
            <a:chOff x="476652" y="408539"/>
            <a:chExt cx="1616500" cy="1298954"/>
          </a:xfrm>
        </p:grpSpPr>
        <p:sp>
          <p:nvSpPr>
            <p:cNvPr id="1865" name="Google Shape;1865;p28"/>
            <p:cNvSpPr/>
            <p:nvPr/>
          </p:nvSpPr>
          <p:spPr>
            <a:xfrm>
              <a:off x="589305" y="573896"/>
              <a:ext cx="983789" cy="684265"/>
            </a:xfrm>
            <a:custGeom>
              <a:avLst/>
              <a:gdLst/>
              <a:ahLst/>
              <a:cxnLst/>
              <a:rect l="l" t="t" r="r" b="b"/>
              <a:pathLst>
                <a:path w="22269" h="15489" fill="none" extrusionOk="0">
                  <a:moveTo>
                    <a:pt x="0" y="1"/>
                  </a:moveTo>
                  <a:lnTo>
                    <a:pt x="10226" y="10226"/>
                  </a:lnTo>
                  <a:lnTo>
                    <a:pt x="17034" y="10226"/>
                  </a:lnTo>
                  <a:lnTo>
                    <a:pt x="22269" y="1548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8"/>
            <p:cNvSpPr/>
            <p:nvPr/>
          </p:nvSpPr>
          <p:spPr>
            <a:xfrm>
              <a:off x="532978" y="627837"/>
              <a:ext cx="1140796" cy="1037729"/>
            </a:xfrm>
            <a:custGeom>
              <a:avLst/>
              <a:gdLst/>
              <a:ahLst/>
              <a:cxnLst/>
              <a:rect l="l" t="t" r="r" b="b"/>
              <a:pathLst>
                <a:path w="25823" h="23490" fill="none" extrusionOk="0">
                  <a:moveTo>
                    <a:pt x="0" y="0"/>
                  </a:moveTo>
                  <a:lnTo>
                    <a:pt x="14078" y="14078"/>
                  </a:lnTo>
                  <a:lnTo>
                    <a:pt x="16383" y="14078"/>
                  </a:lnTo>
                  <a:lnTo>
                    <a:pt x="25822" y="23490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8"/>
            <p:cNvSpPr/>
            <p:nvPr/>
          </p:nvSpPr>
          <p:spPr>
            <a:xfrm>
              <a:off x="656410" y="506790"/>
              <a:ext cx="311584" cy="310391"/>
            </a:xfrm>
            <a:custGeom>
              <a:avLst/>
              <a:gdLst/>
              <a:ahLst/>
              <a:cxnLst/>
              <a:rect l="l" t="t" r="r" b="b"/>
              <a:pathLst>
                <a:path w="7053" h="7026" fill="none" extrusionOk="0">
                  <a:moveTo>
                    <a:pt x="0" y="1"/>
                  </a:moveTo>
                  <a:lnTo>
                    <a:pt x="7052" y="7026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8"/>
            <p:cNvSpPr/>
            <p:nvPr/>
          </p:nvSpPr>
          <p:spPr>
            <a:xfrm>
              <a:off x="476652" y="686549"/>
              <a:ext cx="751371" cy="752564"/>
            </a:xfrm>
            <a:custGeom>
              <a:avLst/>
              <a:gdLst/>
              <a:ahLst/>
              <a:cxnLst/>
              <a:rect l="l" t="t" r="r" b="b"/>
              <a:pathLst>
                <a:path w="17008" h="17035" fill="none" extrusionOk="0">
                  <a:moveTo>
                    <a:pt x="1" y="0"/>
                  </a:moveTo>
                  <a:lnTo>
                    <a:pt x="17007" y="17034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8"/>
            <p:cNvSpPr/>
            <p:nvPr/>
          </p:nvSpPr>
          <p:spPr>
            <a:xfrm>
              <a:off x="715122" y="408539"/>
              <a:ext cx="367910" cy="492535"/>
            </a:xfrm>
            <a:custGeom>
              <a:avLst/>
              <a:gdLst/>
              <a:ahLst/>
              <a:cxnLst/>
              <a:rect l="l" t="t" r="r" b="b"/>
              <a:pathLst>
                <a:path w="8328" h="11149" fill="none" extrusionOk="0">
                  <a:moveTo>
                    <a:pt x="0" y="1"/>
                  </a:moveTo>
                  <a:lnTo>
                    <a:pt x="8327" y="8382"/>
                  </a:lnTo>
                  <a:lnTo>
                    <a:pt x="8327" y="1114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8"/>
            <p:cNvSpPr/>
            <p:nvPr/>
          </p:nvSpPr>
          <p:spPr>
            <a:xfrm>
              <a:off x="1184818" y="1138309"/>
              <a:ext cx="492535" cy="357131"/>
            </a:xfrm>
            <a:custGeom>
              <a:avLst/>
              <a:gdLst/>
              <a:ahLst/>
              <a:cxnLst/>
              <a:rect l="l" t="t" r="r" b="b"/>
              <a:pathLst>
                <a:path w="11149" h="8084" fill="none" extrusionOk="0">
                  <a:moveTo>
                    <a:pt x="11149" y="8083"/>
                  </a:moveTo>
                  <a:lnTo>
                    <a:pt x="3066" y="0"/>
                  </a:ln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8"/>
            <p:cNvSpPr/>
            <p:nvPr/>
          </p:nvSpPr>
          <p:spPr>
            <a:xfrm>
              <a:off x="1221971" y="143187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5"/>
                    <a:pt x="245" y="0"/>
                    <a:pt x="543" y="0"/>
                  </a:cubicBezTo>
                  <a:cubicBezTo>
                    <a:pt x="842" y="0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8"/>
            <p:cNvSpPr/>
            <p:nvPr/>
          </p:nvSpPr>
          <p:spPr>
            <a:xfrm>
              <a:off x="1666530" y="165951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extrusionOk="0">
                  <a:moveTo>
                    <a:pt x="543" y="1"/>
                  </a:moveTo>
                  <a:cubicBezTo>
                    <a:pt x="245" y="1"/>
                    <a:pt x="1" y="245"/>
                    <a:pt x="1" y="543"/>
                  </a:cubicBezTo>
                  <a:cubicBezTo>
                    <a:pt x="1" y="842"/>
                    <a:pt x="245" y="1086"/>
                    <a:pt x="543" y="1086"/>
                  </a:cubicBezTo>
                  <a:cubicBezTo>
                    <a:pt x="869" y="1086"/>
                    <a:pt x="1086" y="842"/>
                    <a:pt x="1086" y="543"/>
                  </a:cubicBezTo>
                  <a:cubicBezTo>
                    <a:pt x="1086" y="245"/>
                    <a:pt x="869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8"/>
            <p:cNvSpPr/>
            <p:nvPr/>
          </p:nvSpPr>
          <p:spPr>
            <a:xfrm>
              <a:off x="1671345" y="1489389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41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8"/>
            <p:cNvSpPr/>
            <p:nvPr/>
          </p:nvSpPr>
          <p:spPr>
            <a:xfrm>
              <a:off x="1563508" y="1249725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6"/>
                    <a:pt x="542" y="1086"/>
                  </a:cubicBezTo>
                  <a:cubicBezTo>
                    <a:pt x="244" y="1086"/>
                    <a:pt x="0" y="841"/>
                    <a:pt x="0" y="543"/>
                  </a:cubicBezTo>
                  <a:cubicBezTo>
                    <a:pt x="0" y="218"/>
                    <a:pt x="244" y="1"/>
                    <a:pt x="542" y="1"/>
                  </a:cubicBezTo>
                  <a:cubicBezTo>
                    <a:pt x="841" y="1"/>
                    <a:pt x="1085" y="218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8"/>
            <p:cNvSpPr/>
            <p:nvPr/>
          </p:nvSpPr>
          <p:spPr>
            <a:xfrm>
              <a:off x="1130921" y="56431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8"/>
            <p:cNvSpPr/>
            <p:nvPr/>
          </p:nvSpPr>
          <p:spPr>
            <a:xfrm>
              <a:off x="1521539" y="956165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17"/>
                    <a:pt x="245" y="0"/>
                    <a:pt x="543" y="0"/>
                  </a:cubicBezTo>
                  <a:cubicBezTo>
                    <a:pt x="842" y="0"/>
                    <a:pt x="1086" y="217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8"/>
            <p:cNvSpPr/>
            <p:nvPr/>
          </p:nvSpPr>
          <p:spPr>
            <a:xfrm>
              <a:off x="1839087" y="8147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5" y="1086"/>
                    <a:pt x="0" y="842"/>
                    <a:pt x="0" y="543"/>
                  </a:cubicBezTo>
                  <a:cubicBezTo>
                    <a:pt x="0" y="245"/>
                    <a:pt x="245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8"/>
            <p:cNvSpPr/>
            <p:nvPr/>
          </p:nvSpPr>
          <p:spPr>
            <a:xfrm>
              <a:off x="1738451" y="8770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68"/>
                    <a:pt x="868" y="1085"/>
                    <a:pt x="543" y="1085"/>
                  </a:cubicBezTo>
                  <a:cubicBezTo>
                    <a:pt x="244" y="1085"/>
                    <a:pt x="0" y="868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68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8"/>
            <p:cNvSpPr/>
            <p:nvPr/>
          </p:nvSpPr>
          <p:spPr>
            <a:xfrm>
              <a:off x="1563508" y="702144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2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2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8"/>
            <p:cNvSpPr/>
            <p:nvPr/>
          </p:nvSpPr>
          <p:spPr>
            <a:xfrm>
              <a:off x="1575480" y="1011299"/>
              <a:ext cx="53941" cy="52748"/>
            </a:xfrm>
            <a:custGeom>
              <a:avLst/>
              <a:gdLst/>
              <a:ahLst/>
              <a:cxnLst/>
              <a:rect l="l" t="t" r="r" b="b"/>
              <a:pathLst>
                <a:path w="1221" h="1194" fill="none" extrusionOk="0">
                  <a:moveTo>
                    <a:pt x="1004" y="190"/>
                  </a:moveTo>
                  <a:cubicBezTo>
                    <a:pt x="787" y="0"/>
                    <a:pt x="407" y="0"/>
                    <a:pt x="217" y="190"/>
                  </a:cubicBezTo>
                  <a:cubicBezTo>
                    <a:pt x="0" y="407"/>
                    <a:pt x="0" y="787"/>
                    <a:pt x="217" y="976"/>
                  </a:cubicBezTo>
                  <a:cubicBezTo>
                    <a:pt x="407" y="1193"/>
                    <a:pt x="787" y="1193"/>
                    <a:pt x="1004" y="976"/>
                  </a:cubicBezTo>
                  <a:cubicBezTo>
                    <a:pt x="1221" y="732"/>
                    <a:pt x="1221" y="407"/>
                    <a:pt x="1004" y="190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8"/>
            <p:cNvSpPr/>
            <p:nvPr/>
          </p:nvSpPr>
          <p:spPr>
            <a:xfrm>
              <a:off x="1256739" y="5571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8"/>
            <p:cNvSpPr/>
            <p:nvPr/>
          </p:nvSpPr>
          <p:spPr>
            <a:xfrm>
              <a:off x="1413702" y="702144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8"/>
            <p:cNvSpPr/>
            <p:nvPr/>
          </p:nvSpPr>
          <p:spPr>
            <a:xfrm>
              <a:off x="1468835" y="77044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68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68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8"/>
            <p:cNvSpPr/>
            <p:nvPr/>
          </p:nvSpPr>
          <p:spPr>
            <a:xfrm>
              <a:off x="1944539" y="66499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8"/>
            <p:cNvSpPr/>
            <p:nvPr/>
          </p:nvSpPr>
          <p:spPr>
            <a:xfrm>
              <a:off x="1876240" y="971716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68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68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8"/>
            <p:cNvSpPr/>
            <p:nvPr/>
          </p:nvSpPr>
          <p:spPr>
            <a:xfrm>
              <a:off x="1763588" y="1107120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43" y="1"/>
                  </a:moveTo>
                  <a:cubicBezTo>
                    <a:pt x="218" y="1"/>
                    <a:pt x="1" y="245"/>
                    <a:pt x="1" y="543"/>
                  </a:cubicBezTo>
                  <a:cubicBezTo>
                    <a:pt x="1" y="842"/>
                    <a:pt x="218" y="1086"/>
                    <a:pt x="543" y="1086"/>
                  </a:cubicBezTo>
                  <a:cubicBezTo>
                    <a:pt x="842" y="1086"/>
                    <a:pt x="1086" y="842"/>
                    <a:pt x="1086" y="543"/>
                  </a:cubicBezTo>
                  <a:cubicBezTo>
                    <a:pt x="1113" y="245"/>
                    <a:pt x="842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8"/>
            <p:cNvSpPr/>
            <p:nvPr/>
          </p:nvSpPr>
          <p:spPr>
            <a:xfrm>
              <a:off x="959557" y="80998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69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69" y="0"/>
                    <a:pt x="1086" y="244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8"/>
            <p:cNvSpPr/>
            <p:nvPr/>
          </p:nvSpPr>
          <p:spPr>
            <a:xfrm>
              <a:off x="1135692" y="1114321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1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45"/>
                    <a:pt x="28" y="543"/>
                  </a:cubicBezTo>
                  <a:cubicBezTo>
                    <a:pt x="1" y="841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8"/>
            <p:cNvSpPr/>
            <p:nvPr/>
          </p:nvSpPr>
          <p:spPr>
            <a:xfrm>
              <a:off x="1148901" y="7188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42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42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8"/>
            <p:cNvSpPr/>
            <p:nvPr/>
          </p:nvSpPr>
          <p:spPr>
            <a:xfrm>
              <a:off x="1065008" y="635038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8"/>
            <p:cNvSpPr/>
            <p:nvPr/>
          </p:nvSpPr>
          <p:spPr>
            <a:xfrm>
              <a:off x="1304671" y="45647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69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69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8"/>
            <p:cNvSpPr/>
            <p:nvPr/>
          </p:nvSpPr>
          <p:spPr>
            <a:xfrm>
              <a:off x="1426866" y="44927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2"/>
                    <a:pt x="869" y="1086"/>
                    <a:pt x="543" y="1086"/>
                  </a:cubicBezTo>
                  <a:cubicBezTo>
                    <a:pt x="245" y="1086"/>
                    <a:pt x="1" y="842"/>
                    <a:pt x="1" y="543"/>
                  </a:cubicBezTo>
                  <a:cubicBezTo>
                    <a:pt x="1" y="245"/>
                    <a:pt x="245" y="1"/>
                    <a:pt x="543" y="1"/>
                  </a:cubicBezTo>
                  <a:cubicBezTo>
                    <a:pt x="869" y="1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8"/>
            <p:cNvSpPr/>
            <p:nvPr/>
          </p:nvSpPr>
          <p:spPr>
            <a:xfrm>
              <a:off x="2042790" y="591877"/>
              <a:ext cx="50362" cy="47977"/>
            </a:xfrm>
            <a:custGeom>
              <a:avLst/>
              <a:gdLst/>
              <a:ahLst/>
              <a:cxnLst/>
              <a:rect l="l" t="t" r="r" b="b"/>
              <a:pathLst>
                <a:path w="1140" h="1086" fill="none" extrusionOk="0">
                  <a:moveTo>
                    <a:pt x="597" y="1086"/>
                  </a:moveTo>
                  <a:cubicBezTo>
                    <a:pt x="896" y="1086"/>
                    <a:pt x="1140" y="842"/>
                    <a:pt x="1140" y="543"/>
                  </a:cubicBezTo>
                  <a:cubicBezTo>
                    <a:pt x="1140" y="218"/>
                    <a:pt x="896" y="1"/>
                    <a:pt x="597" y="1"/>
                  </a:cubicBezTo>
                  <a:cubicBezTo>
                    <a:pt x="272" y="1"/>
                    <a:pt x="55" y="218"/>
                    <a:pt x="55" y="543"/>
                  </a:cubicBezTo>
                  <a:cubicBezTo>
                    <a:pt x="1" y="842"/>
                    <a:pt x="272" y="1086"/>
                    <a:pt x="597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8"/>
            <p:cNvSpPr/>
            <p:nvPr/>
          </p:nvSpPr>
          <p:spPr>
            <a:xfrm>
              <a:off x="1057807" y="903417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2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18"/>
                    <a:pt x="28" y="543"/>
                  </a:cubicBezTo>
                  <a:cubicBezTo>
                    <a:pt x="1" y="842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8"/>
            <p:cNvSpPr/>
            <p:nvPr/>
          </p:nvSpPr>
          <p:spPr>
            <a:xfrm>
              <a:off x="1172846" y="766820"/>
              <a:ext cx="487764" cy="473362"/>
            </a:xfrm>
            <a:custGeom>
              <a:avLst/>
              <a:gdLst/>
              <a:ahLst/>
              <a:cxnLst/>
              <a:rect l="l" t="t" r="r" b="b"/>
              <a:pathLst>
                <a:path w="11041" h="10715" fill="none" extrusionOk="0">
                  <a:moveTo>
                    <a:pt x="11040" y="10715"/>
                  </a:moveTo>
                  <a:lnTo>
                    <a:pt x="4178" y="3798"/>
                  </a:lnTo>
                  <a:lnTo>
                    <a:pt x="1" y="3798"/>
                  </a:ln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8"/>
            <p:cNvSpPr/>
            <p:nvPr/>
          </p:nvSpPr>
          <p:spPr>
            <a:xfrm>
              <a:off x="911624" y="480461"/>
              <a:ext cx="393091" cy="160585"/>
            </a:xfrm>
            <a:custGeom>
              <a:avLst/>
              <a:gdLst/>
              <a:ahLst/>
              <a:cxnLst/>
              <a:rect l="l" t="t" r="r" b="b"/>
              <a:pathLst>
                <a:path w="8898" h="3635" fill="none" extrusionOk="0">
                  <a:moveTo>
                    <a:pt x="3635" y="3635"/>
                  </a:moveTo>
                  <a:lnTo>
                    <a:pt x="1" y="0"/>
                  </a:lnTo>
                  <a:lnTo>
                    <a:pt x="8897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8"/>
            <p:cNvSpPr/>
            <p:nvPr/>
          </p:nvSpPr>
          <p:spPr>
            <a:xfrm>
              <a:off x="1477229" y="473260"/>
              <a:ext cx="565605" cy="142649"/>
            </a:xfrm>
            <a:custGeom>
              <a:avLst/>
              <a:gdLst/>
              <a:ahLst/>
              <a:cxnLst/>
              <a:rect l="l" t="t" r="r" b="b"/>
              <a:pathLst>
                <a:path w="12803" h="3229" fill="none" extrusionOk="0">
                  <a:moveTo>
                    <a:pt x="0" y="0"/>
                  </a:moveTo>
                  <a:lnTo>
                    <a:pt x="4937" y="0"/>
                  </a:lnTo>
                  <a:lnTo>
                    <a:pt x="8137" y="3228"/>
                  </a:lnTo>
                  <a:lnTo>
                    <a:pt x="12803" y="3228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8"/>
            <p:cNvSpPr/>
            <p:nvPr/>
          </p:nvSpPr>
          <p:spPr>
            <a:xfrm>
              <a:off x="1170460" y="608664"/>
              <a:ext cx="357131" cy="354745"/>
            </a:xfrm>
            <a:custGeom>
              <a:avLst/>
              <a:gdLst/>
              <a:ahLst/>
              <a:cxnLst/>
              <a:rect l="l" t="t" r="r" b="b"/>
              <a:pathLst>
                <a:path w="8084" h="8030" fill="none" extrusionOk="0">
                  <a:moveTo>
                    <a:pt x="0" y="0"/>
                  </a:moveTo>
                  <a:lnTo>
                    <a:pt x="2794" y="2794"/>
                  </a:lnTo>
                  <a:lnTo>
                    <a:pt x="2794" y="4964"/>
                  </a:lnTo>
                  <a:lnTo>
                    <a:pt x="5073" y="4964"/>
                  </a:lnTo>
                  <a:lnTo>
                    <a:pt x="8083" y="802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8"/>
            <p:cNvSpPr/>
            <p:nvPr/>
          </p:nvSpPr>
          <p:spPr>
            <a:xfrm>
              <a:off x="1297470" y="541558"/>
              <a:ext cx="645919" cy="147420"/>
            </a:xfrm>
            <a:custGeom>
              <a:avLst/>
              <a:gdLst/>
              <a:ahLst/>
              <a:cxnLst/>
              <a:rect l="l" t="t" r="r" b="b"/>
              <a:pathLst>
                <a:path w="14621" h="3337" fill="none" extrusionOk="0">
                  <a:moveTo>
                    <a:pt x="1" y="1275"/>
                  </a:moveTo>
                  <a:lnTo>
                    <a:pt x="1953" y="3228"/>
                  </a:lnTo>
                  <a:lnTo>
                    <a:pt x="5154" y="0"/>
                  </a:lnTo>
                  <a:lnTo>
                    <a:pt x="8029" y="0"/>
                  </a:lnTo>
                  <a:lnTo>
                    <a:pt x="11311" y="3337"/>
                  </a:lnTo>
                  <a:lnTo>
                    <a:pt x="14620" y="333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8"/>
            <p:cNvSpPr/>
            <p:nvPr/>
          </p:nvSpPr>
          <p:spPr>
            <a:xfrm>
              <a:off x="1455626" y="629030"/>
              <a:ext cx="391899" cy="195353"/>
            </a:xfrm>
            <a:custGeom>
              <a:avLst/>
              <a:gdLst/>
              <a:ahLst/>
              <a:cxnLst/>
              <a:rect l="l" t="t" r="r" b="b"/>
              <a:pathLst>
                <a:path w="8871" h="4422" fill="none" extrusionOk="0">
                  <a:moveTo>
                    <a:pt x="1" y="1845"/>
                  </a:moveTo>
                  <a:lnTo>
                    <a:pt x="1845" y="1"/>
                  </a:lnTo>
                  <a:lnTo>
                    <a:pt x="4449" y="1"/>
                  </a:lnTo>
                  <a:lnTo>
                    <a:pt x="8870" y="4422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8"/>
            <p:cNvSpPr/>
            <p:nvPr/>
          </p:nvSpPr>
          <p:spPr>
            <a:xfrm>
              <a:off x="1509567" y="809981"/>
              <a:ext cx="370296" cy="184574"/>
            </a:xfrm>
            <a:custGeom>
              <a:avLst/>
              <a:gdLst/>
              <a:ahLst/>
              <a:cxnLst/>
              <a:rect l="l" t="t" r="r" b="b"/>
              <a:pathLst>
                <a:path w="8382" h="4178" fill="none" extrusionOk="0">
                  <a:moveTo>
                    <a:pt x="0" y="0"/>
                  </a:moveTo>
                  <a:lnTo>
                    <a:pt x="4178" y="4177"/>
                  </a:lnTo>
                  <a:lnTo>
                    <a:pt x="8382" y="417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8"/>
            <p:cNvSpPr/>
            <p:nvPr/>
          </p:nvSpPr>
          <p:spPr>
            <a:xfrm>
              <a:off x="1604239" y="741683"/>
              <a:ext cx="142605" cy="143842"/>
            </a:xfrm>
            <a:custGeom>
              <a:avLst/>
              <a:gdLst/>
              <a:ahLst/>
              <a:cxnLst/>
              <a:rect l="l" t="t" r="r" b="b"/>
              <a:pathLst>
                <a:path w="3228" h="3256" fill="none" extrusionOk="0">
                  <a:moveTo>
                    <a:pt x="0" y="0"/>
                  </a:moveTo>
                  <a:lnTo>
                    <a:pt x="3228" y="3255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8"/>
            <p:cNvSpPr/>
            <p:nvPr/>
          </p:nvSpPr>
          <p:spPr>
            <a:xfrm>
              <a:off x="1616211" y="1054416"/>
              <a:ext cx="148613" cy="77929"/>
            </a:xfrm>
            <a:custGeom>
              <a:avLst/>
              <a:gdLst/>
              <a:ahLst/>
              <a:cxnLst/>
              <a:rect l="l" t="t" r="r" b="b"/>
              <a:pathLst>
                <a:path w="3364" h="1764" fill="none" extrusionOk="0">
                  <a:moveTo>
                    <a:pt x="0" y="0"/>
                  </a:moveTo>
                  <a:lnTo>
                    <a:pt x="1764" y="1764"/>
                  </a:lnTo>
                  <a:lnTo>
                    <a:pt x="3364" y="1764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28"/>
          <p:cNvGrpSpPr/>
          <p:nvPr/>
        </p:nvGrpSpPr>
        <p:grpSpPr>
          <a:xfrm rot="10800000" flipH="1">
            <a:off x="-225269" y="3529167"/>
            <a:ext cx="2008986" cy="1614340"/>
            <a:chOff x="476652" y="408539"/>
            <a:chExt cx="1616500" cy="1298954"/>
          </a:xfrm>
        </p:grpSpPr>
        <p:sp>
          <p:nvSpPr>
            <p:cNvPr id="1905" name="Google Shape;1905;p28"/>
            <p:cNvSpPr/>
            <p:nvPr/>
          </p:nvSpPr>
          <p:spPr>
            <a:xfrm>
              <a:off x="589305" y="573896"/>
              <a:ext cx="983789" cy="684265"/>
            </a:xfrm>
            <a:custGeom>
              <a:avLst/>
              <a:gdLst/>
              <a:ahLst/>
              <a:cxnLst/>
              <a:rect l="l" t="t" r="r" b="b"/>
              <a:pathLst>
                <a:path w="22269" h="15489" fill="none" extrusionOk="0">
                  <a:moveTo>
                    <a:pt x="0" y="1"/>
                  </a:moveTo>
                  <a:lnTo>
                    <a:pt x="10226" y="10226"/>
                  </a:lnTo>
                  <a:lnTo>
                    <a:pt x="17034" y="10226"/>
                  </a:lnTo>
                  <a:lnTo>
                    <a:pt x="22269" y="1548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8"/>
            <p:cNvSpPr/>
            <p:nvPr/>
          </p:nvSpPr>
          <p:spPr>
            <a:xfrm>
              <a:off x="532978" y="627837"/>
              <a:ext cx="1140796" cy="1037729"/>
            </a:xfrm>
            <a:custGeom>
              <a:avLst/>
              <a:gdLst/>
              <a:ahLst/>
              <a:cxnLst/>
              <a:rect l="l" t="t" r="r" b="b"/>
              <a:pathLst>
                <a:path w="25823" h="23490" fill="none" extrusionOk="0">
                  <a:moveTo>
                    <a:pt x="0" y="0"/>
                  </a:moveTo>
                  <a:lnTo>
                    <a:pt x="14078" y="14078"/>
                  </a:lnTo>
                  <a:lnTo>
                    <a:pt x="16383" y="14078"/>
                  </a:lnTo>
                  <a:lnTo>
                    <a:pt x="25822" y="23490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8"/>
            <p:cNvSpPr/>
            <p:nvPr/>
          </p:nvSpPr>
          <p:spPr>
            <a:xfrm>
              <a:off x="656410" y="506790"/>
              <a:ext cx="311584" cy="310391"/>
            </a:xfrm>
            <a:custGeom>
              <a:avLst/>
              <a:gdLst/>
              <a:ahLst/>
              <a:cxnLst/>
              <a:rect l="l" t="t" r="r" b="b"/>
              <a:pathLst>
                <a:path w="7053" h="7026" fill="none" extrusionOk="0">
                  <a:moveTo>
                    <a:pt x="0" y="1"/>
                  </a:moveTo>
                  <a:lnTo>
                    <a:pt x="7052" y="7026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8"/>
            <p:cNvSpPr/>
            <p:nvPr/>
          </p:nvSpPr>
          <p:spPr>
            <a:xfrm>
              <a:off x="476652" y="686549"/>
              <a:ext cx="751371" cy="752564"/>
            </a:xfrm>
            <a:custGeom>
              <a:avLst/>
              <a:gdLst/>
              <a:ahLst/>
              <a:cxnLst/>
              <a:rect l="l" t="t" r="r" b="b"/>
              <a:pathLst>
                <a:path w="17008" h="17035" fill="none" extrusionOk="0">
                  <a:moveTo>
                    <a:pt x="1" y="0"/>
                  </a:moveTo>
                  <a:lnTo>
                    <a:pt x="17007" y="17034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8"/>
            <p:cNvSpPr/>
            <p:nvPr/>
          </p:nvSpPr>
          <p:spPr>
            <a:xfrm>
              <a:off x="715122" y="408539"/>
              <a:ext cx="367910" cy="492535"/>
            </a:xfrm>
            <a:custGeom>
              <a:avLst/>
              <a:gdLst/>
              <a:ahLst/>
              <a:cxnLst/>
              <a:rect l="l" t="t" r="r" b="b"/>
              <a:pathLst>
                <a:path w="8328" h="11149" fill="none" extrusionOk="0">
                  <a:moveTo>
                    <a:pt x="0" y="1"/>
                  </a:moveTo>
                  <a:lnTo>
                    <a:pt x="8327" y="8382"/>
                  </a:lnTo>
                  <a:lnTo>
                    <a:pt x="8327" y="1114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8"/>
            <p:cNvSpPr/>
            <p:nvPr/>
          </p:nvSpPr>
          <p:spPr>
            <a:xfrm>
              <a:off x="1184818" y="1138309"/>
              <a:ext cx="492535" cy="357131"/>
            </a:xfrm>
            <a:custGeom>
              <a:avLst/>
              <a:gdLst/>
              <a:ahLst/>
              <a:cxnLst/>
              <a:rect l="l" t="t" r="r" b="b"/>
              <a:pathLst>
                <a:path w="11149" h="8084" fill="none" extrusionOk="0">
                  <a:moveTo>
                    <a:pt x="11149" y="8083"/>
                  </a:moveTo>
                  <a:lnTo>
                    <a:pt x="3066" y="0"/>
                  </a:ln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8"/>
            <p:cNvSpPr/>
            <p:nvPr/>
          </p:nvSpPr>
          <p:spPr>
            <a:xfrm>
              <a:off x="1221971" y="143187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5"/>
                    <a:pt x="245" y="0"/>
                    <a:pt x="543" y="0"/>
                  </a:cubicBezTo>
                  <a:cubicBezTo>
                    <a:pt x="842" y="0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8"/>
            <p:cNvSpPr/>
            <p:nvPr/>
          </p:nvSpPr>
          <p:spPr>
            <a:xfrm>
              <a:off x="1666530" y="165951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extrusionOk="0">
                  <a:moveTo>
                    <a:pt x="543" y="1"/>
                  </a:moveTo>
                  <a:cubicBezTo>
                    <a:pt x="245" y="1"/>
                    <a:pt x="1" y="245"/>
                    <a:pt x="1" y="543"/>
                  </a:cubicBezTo>
                  <a:cubicBezTo>
                    <a:pt x="1" y="842"/>
                    <a:pt x="245" y="1086"/>
                    <a:pt x="543" y="1086"/>
                  </a:cubicBezTo>
                  <a:cubicBezTo>
                    <a:pt x="869" y="1086"/>
                    <a:pt x="1086" y="842"/>
                    <a:pt x="1086" y="543"/>
                  </a:cubicBezTo>
                  <a:cubicBezTo>
                    <a:pt x="1086" y="245"/>
                    <a:pt x="869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8"/>
            <p:cNvSpPr/>
            <p:nvPr/>
          </p:nvSpPr>
          <p:spPr>
            <a:xfrm>
              <a:off x="1671345" y="1489389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41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8"/>
            <p:cNvSpPr/>
            <p:nvPr/>
          </p:nvSpPr>
          <p:spPr>
            <a:xfrm>
              <a:off x="1563508" y="1249725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6"/>
                    <a:pt x="542" y="1086"/>
                  </a:cubicBezTo>
                  <a:cubicBezTo>
                    <a:pt x="244" y="1086"/>
                    <a:pt x="0" y="841"/>
                    <a:pt x="0" y="543"/>
                  </a:cubicBezTo>
                  <a:cubicBezTo>
                    <a:pt x="0" y="218"/>
                    <a:pt x="244" y="1"/>
                    <a:pt x="542" y="1"/>
                  </a:cubicBezTo>
                  <a:cubicBezTo>
                    <a:pt x="841" y="1"/>
                    <a:pt x="1085" y="218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8"/>
            <p:cNvSpPr/>
            <p:nvPr/>
          </p:nvSpPr>
          <p:spPr>
            <a:xfrm>
              <a:off x="1130921" y="56431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8"/>
            <p:cNvSpPr/>
            <p:nvPr/>
          </p:nvSpPr>
          <p:spPr>
            <a:xfrm>
              <a:off x="1521539" y="956165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42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17"/>
                    <a:pt x="245" y="0"/>
                    <a:pt x="543" y="0"/>
                  </a:cubicBezTo>
                  <a:cubicBezTo>
                    <a:pt x="842" y="0"/>
                    <a:pt x="1086" y="217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8"/>
            <p:cNvSpPr/>
            <p:nvPr/>
          </p:nvSpPr>
          <p:spPr>
            <a:xfrm>
              <a:off x="1839087" y="8147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41" y="1086"/>
                    <a:pt x="543" y="1086"/>
                  </a:cubicBezTo>
                  <a:cubicBezTo>
                    <a:pt x="245" y="1086"/>
                    <a:pt x="0" y="842"/>
                    <a:pt x="0" y="543"/>
                  </a:cubicBezTo>
                  <a:cubicBezTo>
                    <a:pt x="0" y="245"/>
                    <a:pt x="245" y="1"/>
                    <a:pt x="543" y="1"/>
                  </a:cubicBezTo>
                  <a:cubicBezTo>
                    <a:pt x="841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8"/>
            <p:cNvSpPr/>
            <p:nvPr/>
          </p:nvSpPr>
          <p:spPr>
            <a:xfrm>
              <a:off x="1738451" y="8770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68"/>
                    <a:pt x="868" y="1085"/>
                    <a:pt x="543" y="1085"/>
                  </a:cubicBezTo>
                  <a:cubicBezTo>
                    <a:pt x="244" y="1085"/>
                    <a:pt x="0" y="868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68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8"/>
            <p:cNvSpPr/>
            <p:nvPr/>
          </p:nvSpPr>
          <p:spPr>
            <a:xfrm>
              <a:off x="1563508" y="702144"/>
              <a:ext cx="47933" cy="47977"/>
            </a:xfrm>
            <a:custGeom>
              <a:avLst/>
              <a:gdLst/>
              <a:ahLst/>
              <a:cxnLst/>
              <a:rect l="l" t="t" r="r" b="b"/>
              <a:pathLst>
                <a:path w="1085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2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2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8"/>
            <p:cNvSpPr/>
            <p:nvPr/>
          </p:nvSpPr>
          <p:spPr>
            <a:xfrm>
              <a:off x="1575480" y="1011299"/>
              <a:ext cx="53941" cy="52748"/>
            </a:xfrm>
            <a:custGeom>
              <a:avLst/>
              <a:gdLst/>
              <a:ahLst/>
              <a:cxnLst/>
              <a:rect l="l" t="t" r="r" b="b"/>
              <a:pathLst>
                <a:path w="1221" h="1194" fill="none" extrusionOk="0">
                  <a:moveTo>
                    <a:pt x="1004" y="190"/>
                  </a:moveTo>
                  <a:cubicBezTo>
                    <a:pt x="787" y="0"/>
                    <a:pt x="407" y="0"/>
                    <a:pt x="217" y="190"/>
                  </a:cubicBezTo>
                  <a:cubicBezTo>
                    <a:pt x="0" y="407"/>
                    <a:pt x="0" y="787"/>
                    <a:pt x="217" y="976"/>
                  </a:cubicBezTo>
                  <a:cubicBezTo>
                    <a:pt x="407" y="1193"/>
                    <a:pt x="787" y="1193"/>
                    <a:pt x="1004" y="976"/>
                  </a:cubicBezTo>
                  <a:cubicBezTo>
                    <a:pt x="1221" y="732"/>
                    <a:pt x="1221" y="407"/>
                    <a:pt x="1004" y="190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8"/>
            <p:cNvSpPr/>
            <p:nvPr/>
          </p:nvSpPr>
          <p:spPr>
            <a:xfrm>
              <a:off x="1256739" y="557153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8"/>
            <p:cNvSpPr/>
            <p:nvPr/>
          </p:nvSpPr>
          <p:spPr>
            <a:xfrm>
              <a:off x="1413702" y="702144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8"/>
            <p:cNvSpPr/>
            <p:nvPr/>
          </p:nvSpPr>
          <p:spPr>
            <a:xfrm>
              <a:off x="1468835" y="77044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68" y="1085"/>
                    <a:pt x="543" y="1085"/>
                  </a:cubicBezTo>
                  <a:cubicBezTo>
                    <a:pt x="244" y="1085"/>
                    <a:pt x="0" y="841"/>
                    <a:pt x="0" y="543"/>
                  </a:cubicBezTo>
                  <a:cubicBezTo>
                    <a:pt x="0" y="217"/>
                    <a:pt x="244" y="0"/>
                    <a:pt x="543" y="0"/>
                  </a:cubicBezTo>
                  <a:cubicBezTo>
                    <a:pt x="868" y="0"/>
                    <a:pt x="1085" y="217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8"/>
            <p:cNvSpPr/>
            <p:nvPr/>
          </p:nvSpPr>
          <p:spPr>
            <a:xfrm>
              <a:off x="1944539" y="664990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8"/>
            <p:cNvSpPr/>
            <p:nvPr/>
          </p:nvSpPr>
          <p:spPr>
            <a:xfrm>
              <a:off x="1876240" y="971716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2"/>
                    <a:pt x="868" y="1086"/>
                    <a:pt x="543" y="1086"/>
                  </a:cubicBezTo>
                  <a:cubicBezTo>
                    <a:pt x="244" y="1086"/>
                    <a:pt x="0" y="842"/>
                    <a:pt x="0" y="543"/>
                  </a:cubicBezTo>
                  <a:cubicBezTo>
                    <a:pt x="0" y="245"/>
                    <a:pt x="244" y="1"/>
                    <a:pt x="543" y="1"/>
                  </a:cubicBezTo>
                  <a:cubicBezTo>
                    <a:pt x="868" y="1"/>
                    <a:pt x="1085" y="245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8"/>
            <p:cNvSpPr/>
            <p:nvPr/>
          </p:nvSpPr>
          <p:spPr>
            <a:xfrm>
              <a:off x="1763588" y="1107120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43" y="1"/>
                  </a:moveTo>
                  <a:cubicBezTo>
                    <a:pt x="218" y="1"/>
                    <a:pt x="1" y="245"/>
                    <a:pt x="1" y="543"/>
                  </a:cubicBezTo>
                  <a:cubicBezTo>
                    <a:pt x="1" y="842"/>
                    <a:pt x="218" y="1086"/>
                    <a:pt x="543" y="1086"/>
                  </a:cubicBezTo>
                  <a:cubicBezTo>
                    <a:pt x="842" y="1086"/>
                    <a:pt x="1086" y="842"/>
                    <a:pt x="1086" y="543"/>
                  </a:cubicBezTo>
                  <a:cubicBezTo>
                    <a:pt x="1113" y="245"/>
                    <a:pt x="842" y="1"/>
                    <a:pt x="543" y="1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8"/>
            <p:cNvSpPr/>
            <p:nvPr/>
          </p:nvSpPr>
          <p:spPr>
            <a:xfrm>
              <a:off x="959557" y="80998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1"/>
                    <a:pt x="869" y="1085"/>
                    <a:pt x="543" y="1085"/>
                  </a:cubicBezTo>
                  <a:cubicBezTo>
                    <a:pt x="245" y="1085"/>
                    <a:pt x="1" y="841"/>
                    <a:pt x="1" y="543"/>
                  </a:cubicBezTo>
                  <a:cubicBezTo>
                    <a:pt x="1" y="244"/>
                    <a:pt x="245" y="0"/>
                    <a:pt x="543" y="0"/>
                  </a:cubicBezTo>
                  <a:cubicBezTo>
                    <a:pt x="869" y="0"/>
                    <a:pt x="1086" y="244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8"/>
            <p:cNvSpPr/>
            <p:nvPr/>
          </p:nvSpPr>
          <p:spPr>
            <a:xfrm>
              <a:off x="1135692" y="1114321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1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45"/>
                    <a:pt x="28" y="543"/>
                  </a:cubicBezTo>
                  <a:cubicBezTo>
                    <a:pt x="1" y="841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8"/>
            <p:cNvSpPr/>
            <p:nvPr/>
          </p:nvSpPr>
          <p:spPr>
            <a:xfrm>
              <a:off x="1148901" y="718887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42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42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8"/>
            <p:cNvSpPr/>
            <p:nvPr/>
          </p:nvSpPr>
          <p:spPr>
            <a:xfrm>
              <a:off x="1065008" y="635038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5" y="543"/>
                  </a:moveTo>
                  <a:cubicBezTo>
                    <a:pt x="1085" y="841"/>
                    <a:pt x="841" y="1085"/>
                    <a:pt x="543" y="1085"/>
                  </a:cubicBezTo>
                  <a:cubicBezTo>
                    <a:pt x="245" y="1085"/>
                    <a:pt x="0" y="841"/>
                    <a:pt x="0" y="543"/>
                  </a:cubicBezTo>
                  <a:cubicBezTo>
                    <a:pt x="0" y="244"/>
                    <a:pt x="245" y="0"/>
                    <a:pt x="543" y="0"/>
                  </a:cubicBezTo>
                  <a:cubicBezTo>
                    <a:pt x="841" y="0"/>
                    <a:pt x="1085" y="244"/>
                    <a:pt x="1085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8"/>
            <p:cNvSpPr/>
            <p:nvPr/>
          </p:nvSpPr>
          <p:spPr>
            <a:xfrm>
              <a:off x="1304671" y="456472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543" y="1086"/>
                  </a:moveTo>
                  <a:cubicBezTo>
                    <a:pt x="841" y="1086"/>
                    <a:pt x="1085" y="869"/>
                    <a:pt x="1085" y="543"/>
                  </a:cubicBezTo>
                  <a:cubicBezTo>
                    <a:pt x="1085" y="245"/>
                    <a:pt x="841" y="1"/>
                    <a:pt x="543" y="1"/>
                  </a:cubicBezTo>
                  <a:cubicBezTo>
                    <a:pt x="244" y="1"/>
                    <a:pt x="0" y="245"/>
                    <a:pt x="0" y="543"/>
                  </a:cubicBezTo>
                  <a:cubicBezTo>
                    <a:pt x="0" y="869"/>
                    <a:pt x="244" y="1086"/>
                    <a:pt x="543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8"/>
            <p:cNvSpPr/>
            <p:nvPr/>
          </p:nvSpPr>
          <p:spPr>
            <a:xfrm>
              <a:off x="1426866" y="449271"/>
              <a:ext cx="47977" cy="47977"/>
            </a:xfrm>
            <a:custGeom>
              <a:avLst/>
              <a:gdLst/>
              <a:ahLst/>
              <a:cxnLst/>
              <a:rect l="l" t="t" r="r" b="b"/>
              <a:pathLst>
                <a:path w="1086" h="1086" fill="none" extrusionOk="0">
                  <a:moveTo>
                    <a:pt x="1086" y="543"/>
                  </a:moveTo>
                  <a:cubicBezTo>
                    <a:pt x="1086" y="842"/>
                    <a:pt x="869" y="1086"/>
                    <a:pt x="543" y="1086"/>
                  </a:cubicBezTo>
                  <a:cubicBezTo>
                    <a:pt x="245" y="1086"/>
                    <a:pt x="1" y="842"/>
                    <a:pt x="1" y="543"/>
                  </a:cubicBezTo>
                  <a:cubicBezTo>
                    <a:pt x="1" y="245"/>
                    <a:pt x="245" y="1"/>
                    <a:pt x="543" y="1"/>
                  </a:cubicBezTo>
                  <a:cubicBezTo>
                    <a:pt x="869" y="1"/>
                    <a:pt x="1086" y="245"/>
                    <a:pt x="1086" y="54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8"/>
            <p:cNvSpPr/>
            <p:nvPr/>
          </p:nvSpPr>
          <p:spPr>
            <a:xfrm>
              <a:off x="2042790" y="591877"/>
              <a:ext cx="50362" cy="47977"/>
            </a:xfrm>
            <a:custGeom>
              <a:avLst/>
              <a:gdLst/>
              <a:ahLst/>
              <a:cxnLst/>
              <a:rect l="l" t="t" r="r" b="b"/>
              <a:pathLst>
                <a:path w="1140" h="1086" fill="none" extrusionOk="0">
                  <a:moveTo>
                    <a:pt x="597" y="1086"/>
                  </a:moveTo>
                  <a:cubicBezTo>
                    <a:pt x="896" y="1086"/>
                    <a:pt x="1140" y="842"/>
                    <a:pt x="1140" y="543"/>
                  </a:cubicBezTo>
                  <a:cubicBezTo>
                    <a:pt x="1140" y="218"/>
                    <a:pt x="896" y="1"/>
                    <a:pt x="597" y="1"/>
                  </a:cubicBezTo>
                  <a:cubicBezTo>
                    <a:pt x="272" y="1"/>
                    <a:pt x="55" y="218"/>
                    <a:pt x="55" y="543"/>
                  </a:cubicBezTo>
                  <a:cubicBezTo>
                    <a:pt x="1" y="842"/>
                    <a:pt x="272" y="1086"/>
                    <a:pt x="597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8"/>
            <p:cNvSpPr/>
            <p:nvPr/>
          </p:nvSpPr>
          <p:spPr>
            <a:xfrm>
              <a:off x="1057807" y="903417"/>
              <a:ext cx="49170" cy="47977"/>
            </a:xfrm>
            <a:custGeom>
              <a:avLst/>
              <a:gdLst/>
              <a:ahLst/>
              <a:cxnLst/>
              <a:rect l="l" t="t" r="r" b="b"/>
              <a:pathLst>
                <a:path w="1113" h="1086" fill="none" extrusionOk="0">
                  <a:moveTo>
                    <a:pt x="570" y="1086"/>
                  </a:moveTo>
                  <a:cubicBezTo>
                    <a:pt x="869" y="1086"/>
                    <a:pt x="1113" y="842"/>
                    <a:pt x="1113" y="543"/>
                  </a:cubicBezTo>
                  <a:cubicBezTo>
                    <a:pt x="1113" y="245"/>
                    <a:pt x="869" y="1"/>
                    <a:pt x="570" y="1"/>
                  </a:cubicBezTo>
                  <a:cubicBezTo>
                    <a:pt x="272" y="1"/>
                    <a:pt x="28" y="218"/>
                    <a:pt x="28" y="543"/>
                  </a:cubicBezTo>
                  <a:cubicBezTo>
                    <a:pt x="1" y="842"/>
                    <a:pt x="272" y="1086"/>
                    <a:pt x="570" y="1086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8"/>
            <p:cNvSpPr/>
            <p:nvPr/>
          </p:nvSpPr>
          <p:spPr>
            <a:xfrm>
              <a:off x="1172846" y="766820"/>
              <a:ext cx="487764" cy="473362"/>
            </a:xfrm>
            <a:custGeom>
              <a:avLst/>
              <a:gdLst/>
              <a:ahLst/>
              <a:cxnLst/>
              <a:rect l="l" t="t" r="r" b="b"/>
              <a:pathLst>
                <a:path w="11041" h="10715" fill="none" extrusionOk="0">
                  <a:moveTo>
                    <a:pt x="11040" y="10715"/>
                  </a:moveTo>
                  <a:lnTo>
                    <a:pt x="4178" y="3798"/>
                  </a:lnTo>
                  <a:lnTo>
                    <a:pt x="1" y="3798"/>
                  </a:ln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8"/>
            <p:cNvSpPr/>
            <p:nvPr/>
          </p:nvSpPr>
          <p:spPr>
            <a:xfrm>
              <a:off x="911624" y="480461"/>
              <a:ext cx="393091" cy="160585"/>
            </a:xfrm>
            <a:custGeom>
              <a:avLst/>
              <a:gdLst/>
              <a:ahLst/>
              <a:cxnLst/>
              <a:rect l="l" t="t" r="r" b="b"/>
              <a:pathLst>
                <a:path w="8898" h="3635" fill="none" extrusionOk="0">
                  <a:moveTo>
                    <a:pt x="3635" y="3635"/>
                  </a:moveTo>
                  <a:lnTo>
                    <a:pt x="1" y="0"/>
                  </a:lnTo>
                  <a:lnTo>
                    <a:pt x="8897" y="0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8"/>
            <p:cNvSpPr/>
            <p:nvPr/>
          </p:nvSpPr>
          <p:spPr>
            <a:xfrm>
              <a:off x="1477229" y="473260"/>
              <a:ext cx="565605" cy="142649"/>
            </a:xfrm>
            <a:custGeom>
              <a:avLst/>
              <a:gdLst/>
              <a:ahLst/>
              <a:cxnLst/>
              <a:rect l="l" t="t" r="r" b="b"/>
              <a:pathLst>
                <a:path w="12803" h="3229" fill="none" extrusionOk="0">
                  <a:moveTo>
                    <a:pt x="0" y="0"/>
                  </a:moveTo>
                  <a:lnTo>
                    <a:pt x="4937" y="0"/>
                  </a:lnTo>
                  <a:lnTo>
                    <a:pt x="8137" y="3228"/>
                  </a:lnTo>
                  <a:lnTo>
                    <a:pt x="12803" y="3228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8"/>
            <p:cNvSpPr/>
            <p:nvPr/>
          </p:nvSpPr>
          <p:spPr>
            <a:xfrm>
              <a:off x="1170460" y="608664"/>
              <a:ext cx="357131" cy="354745"/>
            </a:xfrm>
            <a:custGeom>
              <a:avLst/>
              <a:gdLst/>
              <a:ahLst/>
              <a:cxnLst/>
              <a:rect l="l" t="t" r="r" b="b"/>
              <a:pathLst>
                <a:path w="8084" h="8030" fill="none" extrusionOk="0">
                  <a:moveTo>
                    <a:pt x="0" y="0"/>
                  </a:moveTo>
                  <a:lnTo>
                    <a:pt x="2794" y="2794"/>
                  </a:lnTo>
                  <a:lnTo>
                    <a:pt x="2794" y="4964"/>
                  </a:lnTo>
                  <a:lnTo>
                    <a:pt x="5073" y="4964"/>
                  </a:lnTo>
                  <a:lnTo>
                    <a:pt x="8083" y="8029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8"/>
            <p:cNvSpPr/>
            <p:nvPr/>
          </p:nvSpPr>
          <p:spPr>
            <a:xfrm>
              <a:off x="1297470" y="541558"/>
              <a:ext cx="645919" cy="147420"/>
            </a:xfrm>
            <a:custGeom>
              <a:avLst/>
              <a:gdLst/>
              <a:ahLst/>
              <a:cxnLst/>
              <a:rect l="l" t="t" r="r" b="b"/>
              <a:pathLst>
                <a:path w="14621" h="3337" fill="none" extrusionOk="0">
                  <a:moveTo>
                    <a:pt x="1" y="1275"/>
                  </a:moveTo>
                  <a:lnTo>
                    <a:pt x="1953" y="3228"/>
                  </a:lnTo>
                  <a:lnTo>
                    <a:pt x="5154" y="0"/>
                  </a:lnTo>
                  <a:lnTo>
                    <a:pt x="8029" y="0"/>
                  </a:lnTo>
                  <a:lnTo>
                    <a:pt x="11311" y="3337"/>
                  </a:lnTo>
                  <a:lnTo>
                    <a:pt x="14620" y="333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8"/>
            <p:cNvSpPr/>
            <p:nvPr/>
          </p:nvSpPr>
          <p:spPr>
            <a:xfrm>
              <a:off x="1455626" y="629030"/>
              <a:ext cx="391899" cy="195353"/>
            </a:xfrm>
            <a:custGeom>
              <a:avLst/>
              <a:gdLst/>
              <a:ahLst/>
              <a:cxnLst/>
              <a:rect l="l" t="t" r="r" b="b"/>
              <a:pathLst>
                <a:path w="8871" h="4422" fill="none" extrusionOk="0">
                  <a:moveTo>
                    <a:pt x="1" y="1845"/>
                  </a:moveTo>
                  <a:lnTo>
                    <a:pt x="1845" y="1"/>
                  </a:lnTo>
                  <a:lnTo>
                    <a:pt x="4449" y="1"/>
                  </a:lnTo>
                  <a:lnTo>
                    <a:pt x="8870" y="4422"/>
                  </a:lnTo>
                </a:path>
              </a:pathLst>
            </a:custGeom>
            <a:noFill/>
            <a:ln w="10850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8"/>
            <p:cNvSpPr/>
            <p:nvPr/>
          </p:nvSpPr>
          <p:spPr>
            <a:xfrm>
              <a:off x="1509567" y="809981"/>
              <a:ext cx="370296" cy="184574"/>
            </a:xfrm>
            <a:custGeom>
              <a:avLst/>
              <a:gdLst/>
              <a:ahLst/>
              <a:cxnLst/>
              <a:rect l="l" t="t" r="r" b="b"/>
              <a:pathLst>
                <a:path w="8382" h="4178" fill="none" extrusionOk="0">
                  <a:moveTo>
                    <a:pt x="0" y="0"/>
                  </a:moveTo>
                  <a:lnTo>
                    <a:pt x="4178" y="4177"/>
                  </a:lnTo>
                  <a:lnTo>
                    <a:pt x="8382" y="4177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8"/>
            <p:cNvSpPr/>
            <p:nvPr/>
          </p:nvSpPr>
          <p:spPr>
            <a:xfrm>
              <a:off x="1604239" y="741683"/>
              <a:ext cx="142605" cy="143842"/>
            </a:xfrm>
            <a:custGeom>
              <a:avLst/>
              <a:gdLst/>
              <a:ahLst/>
              <a:cxnLst/>
              <a:rect l="l" t="t" r="r" b="b"/>
              <a:pathLst>
                <a:path w="3228" h="3256" fill="none" extrusionOk="0">
                  <a:moveTo>
                    <a:pt x="0" y="0"/>
                  </a:moveTo>
                  <a:lnTo>
                    <a:pt x="3228" y="3255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8"/>
            <p:cNvSpPr/>
            <p:nvPr/>
          </p:nvSpPr>
          <p:spPr>
            <a:xfrm>
              <a:off x="1616211" y="1054416"/>
              <a:ext cx="148613" cy="77929"/>
            </a:xfrm>
            <a:custGeom>
              <a:avLst/>
              <a:gdLst/>
              <a:ahLst/>
              <a:cxnLst/>
              <a:rect l="l" t="t" r="r" b="b"/>
              <a:pathLst>
                <a:path w="3364" h="1764" fill="none" extrusionOk="0">
                  <a:moveTo>
                    <a:pt x="0" y="0"/>
                  </a:moveTo>
                  <a:lnTo>
                    <a:pt x="1764" y="1764"/>
                  </a:lnTo>
                  <a:lnTo>
                    <a:pt x="3364" y="1764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illium Web SemiBold"/>
              <a:buNone/>
              <a:defRPr sz="30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8" r:id="rId7"/>
    <p:sldLayoutId id="2147483673" r:id="rId8"/>
    <p:sldLayoutId id="214748367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columbia.edu/~sedwards/classes/2020/4995-fall/reports/Bellman-Ford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32"/>
          <p:cNvSpPr txBox="1">
            <a:spLocks noGrp="1"/>
          </p:cNvSpPr>
          <p:nvPr>
            <p:ph type="ctrTitle"/>
          </p:nvPr>
        </p:nvSpPr>
        <p:spPr>
          <a:xfrm>
            <a:off x="1332176" y="1334150"/>
            <a:ext cx="4669200" cy="24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Paralelna implementacija</a:t>
            </a:r>
            <a:br>
              <a:rPr lang="en" sz="4800" dirty="0"/>
            </a:br>
            <a:r>
              <a:rPr lang="en-US" sz="4800" dirty="0">
                <a:solidFill>
                  <a:schemeClr val="accent1"/>
                </a:solidFill>
              </a:rPr>
              <a:t>Bellman-Ford </a:t>
            </a:r>
            <a:r>
              <a:rPr lang="en-US" sz="4800" dirty="0" err="1">
                <a:solidFill>
                  <a:schemeClr val="accent1"/>
                </a:solidFill>
              </a:rPr>
              <a:t>algoritma</a:t>
            </a:r>
            <a:endParaRPr lang="en-US" sz="4800" dirty="0">
              <a:solidFill>
                <a:schemeClr val="accent1"/>
              </a:solidFill>
            </a:endParaRPr>
          </a:p>
        </p:txBody>
      </p:sp>
      <p:sp>
        <p:nvSpPr>
          <p:cNvPr id="1955" name="Google Shape;1955;p32"/>
          <p:cNvSpPr txBox="1">
            <a:spLocks noGrp="1"/>
          </p:cNvSpPr>
          <p:nvPr>
            <p:ph type="subTitle" idx="1"/>
          </p:nvPr>
        </p:nvSpPr>
        <p:spPr>
          <a:xfrm>
            <a:off x="569465" y="4501981"/>
            <a:ext cx="8103048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Predmet</a:t>
            </a:r>
            <a:r>
              <a:rPr lang="en-US" dirty="0"/>
              <a:t>: </a:t>
            </a:r>
            <a:r>
              <a:rPr lang="en-US" dirty="0" err="1"/>
              <a:t>Paralelni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sr-Latn-ME" dirty="0"/>
              <a:t>                 Studentkinje: Itana Radičević   8/24     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Profesor</a:t>
            </a:r>
            <a:r>
              <a:rPr lang="en-US" dirty="0"/>
              <a:t>: dr Igor Jovan</a:t>
            </a:r>
            <a:r>
              <a:rPr lang="sr-Latn-ME" dirty="0"/>
              <a:t>čević                                        Dejana Vukčević 1/24</a:t>
            </a:r>
            <a:endParaRPr dirty="0"/>
          </a:p>
        </p:txBody>
      </p:sp>
      <p:sp>
        <p:nvSpPr>
          <p:cNvPr id="1956" name="Google Shape;1956;p32"/>
          <p:cNvSpPr/>
          <p:nvPr/>
        </p:nvSpPr>
        <p:spPr>
          <a:xfrm flipH="1">
            <a:off x="6650358" y="-35458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extrusionOk="0">
                <a:moveTo>
                  <a:pt x="841" y="1"/>
                </a:moveTo>
                <a:cubicBezTo>
                  <a:pt x="380" y="1"/>
                  <a:pt x="0" y="381"/>
                  <a:pt x="0" y="869"/>
                </a:cubicBezTo>
                <a:cubicBezTo>
                  <a:pt x="0" y="1330"/>
                  <a:pt x="380" y="1710"/>
                  <a:pt x="841" y="1710"/>
                </a:cubicBezTo>
                <a:cubicBezTo>
                  <a:pt x="1330" y="1710"/>
                  <a:pt x="1709" y="1330"/>
                  <a:pt x="1709" y="869"/>
                </a:cubicBezTo>
                <a:cubicBezTo>
                  <a:pt x="1709" y="381"/>
                  <a:pt x="1330" y="1"/>
                  <a:pt x="8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32"/>
          <p:cNvSpPr/>
          <p:nvPr/>
        </p:nvSpPr>
        <p:spPr>
          <a:xfrm flipH="1">
            <a:off x="8174146" y="374"/>
            <a:ext cx="224685" cy="18756"/>
          </a:xfrm>
          <a:custGeom>
            <a:avLst/>
            <a:gdLst/>
            <a:ahLst/>
            <a:cxnLst/>
            <a:rect l="l" t="t" r="r" b="b"/>
            <a:pathLst>
              <a:path w="7487" h="625" extrusionOk="0">
                <a:moveTo>
                  <a:pt x="0" y="0"/>
                </a:moveTo>
                <a:lnTo>
                  <a:pt x="0" y="624"/>
                </a:lnTo>
                <a:lnTo>
                  <a:pt x="7486" y="624"/>
                </a:lnTo>
                <a:lnTo>
                  <a:pt x="74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32"/>
          <p:cNvSpPr/>
          <p:nvPr/>
        </p:nvSpPr>
        <p:spPr>
          <a:xfrm flipH="1">
            <a:off x="8174146" y="-41970"/>
            <a:ext cx="224685" cy="19567"/>
          </a:xfrm>
          <a:custGeom>
            <a:avLst/>
            <a:gdLst/>
            <a:ahLst/>
            <a:cxnLst/>
            <a:rect l="l" t="t" r="r" b="b"/>
            <a:pathLst>
              <a:path w="7487" h="652" extrusionOk="0">
                <a:moveTo>
                  <a:pt x="0" y="1"/>
                </a:moveTo>
                <a:lnTo>
                  <a:pt x="0" y="652"/>
                </a:lnTo>
                <a:lnTo>
                  <a:pt x="7486" y="652"/>
                </a:lnTo>
                <a:lnTo>
                  <a:pt x="748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32"/>
          <p:cNvSpPr/>
          <p:nvPr/>
        </p:nvSpPr>
        <p:spPr>
          <a:xfrm>
            <a:off x="3173555" y="-35458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extrusionOk="0">
                <a:moveTo>
                  <a:pt x="841" y="1"/>
                </a:moveTo>
                <a:cubicBezTo>
                  <a:pt x="380" y="1"/>
                  <a:pt x="0" y="381"/>
                  <a:pt x="0" y="869"/>
                </a:cubicBezTo>
                <a:cubicBezTo>
                  <a:pt x="0" y="1330"/>
                  <a:pt x="380" y="1710"/>
                  <a:pt x="841" y="1710"/>
                </a:cubicBezTo>
                <a:cubicBezTo>
                  <a:pt x="1330" y="1710"/>
                  <a:pt x="1709" y="1330"/>
                  <a:pt x="1709" y="869"/>
                </a:cubicBezTo>
                <a:cubicBezTo>
                  <a:pt x="1709" y="381"/>
                  <a:pt x="1330" y="1"/>
                  <a:pt x="8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32"/>
          <p:cNvSpPr/>
          <p:nvPr/>
        </p:nvSpPr>
        <p:spPr>
          <a:xfrm>
            <a:off x="569465" y="374"/>
            <a:ext cx="224685" cy="18756"/>
          </a:xfrm>
          <a:custGeom>
            <a:avLst/>
            <a:gdLst/>
            <a:ahLst/>
            <a:cxnLst/>
            <a:rect l="l" t="t" r="r" b="b"/>
            <a:pathLst>
              <a:path w="7487" h="625" extrusionOk="0">
                <a:moveTo>
                  <a:pt x="0" y="0"/>
                </a:moveTo>
                <a:lnTo>
                  <a:pt x="0" y="624"/>
                </a:lnTo>
                <a:lnTo>
                  <a:pt x="7486" y="624"/>
                </a:lnTo>
                <a:lnTo>
                  <a:pt x="74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32"/>
          <p:cNvSpPr/>
          <p:nvPr/>
        </p:nvSpPr>
        <p:spPr>
          <a:xfrm>
            <a:off x="569465" y="-41970"/>
            <a:ext cx="224685" cy="19567"/>
          </a:xfrm>
          <a:custGeom>
            <a:avLst/>
            <a:gdLst/>
            <a:ahLst/>
            <a:cxnLst/>
            <a:rect l="l" t="t" r="r" b="b"/>
            <a:pathLst>
              <a:path w="7487" h="652" extrusionOk="0">
                <a:moveTo>
                  <a:pt x="0" y="1"/>
                </a:moveTo>
                <a:lnTo>
                  <a:pt x="0" y="652"/>
                </a:lnTo>
                <a:lnTo>
                  <a:pt x="7486" y="652"/>
                </a:lnTo>
                <a:lnTo>
                  <a:pt x="748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2" name="Google Shape;1962;p32"/>
          <p:cNvGrpSpPr/>
          <p:nvPr/>
        </p:nvGrpSpPr>
        <p:grpSpPr>
          <a:xfrm>
            <a:off x="645960" y="666206"/>
            <a:ext cx="7728472" cy="3710529"/>
            <a:chOff x="645960" y="666206"/>
            <a:chExt cx="7728472" cy="3710529"/>
          </a:xfrm>
        </p:grpSpPr>
        <p:sp>
          <p:nvSpPr>
            <p:cNvPr id="1963" name="Google Shape;1963;p32"/>
            <p:cNvSpPr/>
            <p:nvPr/>
          </p:nvSpPr>
          <p:spPr>
            <a:xfrm flipH="1">
              <a:off x="6460939" y="3808222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 flipH="1">
              <a:off x="7581032" y="4274971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682" y="0"/>
                  </a:moveTo>
                  <a:cubicBezTo>
                    <a:pt x="787" y="0"/>
                    <a:pt x="1" y="733"/>
                    <a:pt x="1" y="1682"/>
                  </a:cubicBezTo>
                  <a:cubicBezTo>
                    <a:pt x="1" y="2631"/>
                    <a:pt x="733" y="3391"/>
                    <a:pt x="1682" y="3391"/>
                  </a:cubicBezTo>
                  <a:cubicBezTo>
                    <a:pt x="2605" y="3391"/>
                    <a:pt x="3391" y="2604"/>
                    <a:pt x="3391" y="1682"/>
                  </a:cubicBezTo>
                  <a:cubicBezTo>
                    <a:pt x="3391" y="760"/>
                    <a:pt x="2632" y="0"/>
                    <a:pt x="168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2"/>
            <p:cNvSpPr/>
            <p:nvPr/>
          </p:nvSpPr>
          <p:spPr>
            <a:xfrm flipH="1">
              <a:off x="6127865" y="222459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2"/>
            <p:cNvSpPr/>
            <p:nvPr/>
          </p:nvSpPr>
          <p:spPr>
            <a:xfrm flipH="1">
              <a:off x="5397626" y="3371674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87" y="0"/>
                    <a:pt x="1709" y="0"/>
                  </a:cubicBezTo>
                  <a:cubicBezTo>
                    <a:pt x="2658" y="0"/>
                    <a:pt x="3391" y="787"/>
                    <a:pt x="3391" y="1709"/>
                  </a:cubicBezTo>
                  <a:cubicBezTo>
                    <a:pt x="3391" y="2658"/>
                    <a:pt x="2604" y="3391"/>
                    <a:pt x="1709" y="3391"/>
                  </a:cubicBezTo>
                  <a:cubicBezTo>
                    <a:pt x="787" y="3391"/>
                    <a:pt x="0" y="2658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 flipH="1">
              <a:off x="6880582" y="2832509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 flipH="1">
              <a:off x="8272639" y="2080097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 flipH="1">
              <a:off x="6144870" y="1341821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682" y="0"/>
                  </a:moveTo>
                  <a:cubicBezTo>
                    <a:pt x="787" y="0"/>
                    <a:pt x="1" y="733"/>
                    <a:pt x="1" y="1682"/>
                  </a:cubicBezTo>
                  <a:cubicBezTo>
                    <a:pt x="1" y="2631"/>
                    <a:pt x="733" y="3391"/>
                    <a:pt x="1682" y="3391"/>
                  </a:cubicBezTo>
                  <a:cubicBezTo>
                    <a:pt x="2605" y="3391"/>
                    <a:pt x="3391" y="2604"/>
                    <a:pt x="3391" y="1682"/>
                  </a:cubicBezTo>
                  <a:cubicBezTo>
                    <a:pt x="3391" y="760"/>
                    <a:pt x="2632" y="0"/>
                    <a:pt x="16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 flipH="1">
              <a:off x="6579535" y="907966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709" y="0"/>
                  </a:moveTo>
                  <a:cubicBezTo>
                    <a:pt x="787" y="0"/>
                    <a:pt x="1" y="733"/>
                    <a:pt x="1" y="1682"/>
                  </a:cubicBezTo>
                  <a:cubicBezTo>
                    <a:pt x="1" y="2658"/>
                    <a:pt x="760" y="3391"/>
                    <a:pt x="1709" y="3391"/>
                  </a:cubicBezTo>
                  <a:cubicBezTo>
                    <a:pt x="2604" y="3391"/>
                    <a:pt x="3391" y="2604"/>
                    <a:pt x="3391" y="1682"/>
                  </a:cubicBezTo>
                  <a:cubicBezTo>
                    <a:pt x="3391" y="787"/>
                    <a:pt x="2659" y="0"/>
                    <a:pt x="1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2"/>
            <p:cNvSpPr/>
            <p:nvPr/>
          </p:nvSpPr>
          <p:spPr>
            <a:xfrm flipH="1">
              <a:off x="8220541" y="3569703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709"/>
                  </a:moveTo>
                  <a:cubicBezTo>
                    <a:pt x="1" y="760"/>
                    <a:pt x="787" y="0"/>
                    <a:pt x="1683" y="0"/>
                  </a:cubicBezTo>
                  <a:cubicBezTo>
                    <a:pt x="2632" y="0"/>
                    <a:pt x="3391" y="787"/>
                    <a:pt x="3391" y="1709"/>
                  </a:cubicBezTo>
                  <a:cubicBezTo>
                    <a:pt x="3391" y="2658"/>
                    <a:pt x="2605" y="3391"/>
                    <a:pt x="1683" y="3391"/>
                  </a:cubicBezTo>
                  <a:cubicBezTo>
                    <a:pt x="733" y="3391"/>
                    <a:pt x="1" y="2658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2"/>
            <p:cNvSpPr/>
            <p:nvPr/>
          </p:nvSpPr>
          <p:spPr>
            <a:xfrm flipH="1">
              <a:off x="7495290" y="84689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 flipH="1">
              <a:off x="7002826" y="1637299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87" y="0"/>
                    <a:pt x="1709" y="0"/>
                  </a:cubicBezTo>
                  <a:cubicBezTo>
                    <a:pt x="2658" y="0"/>
                    <a:pt x="3391" y="787"/>
                    <a:pt x="3391" y="1709"/>
                  </a:cubicBezTo>
                  <a:cubicBezTo>
                    <a:pt x="3391" y="2658"/>
                    <a:pt x="2604" y="3391"/>
                    <a:pt x="1709" y="3391"/>
                  </a:cubicBezTo>
                  <a:cubicBezTo>
                    <a:pt x="787" y="3391"/>
                    <a:pt x="0" y="2658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 flipH="1">
              <a:off x="7943789" y="927503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8" y="0"/>
                    <a:pt x="1683" y="0"/>
                  </a:cubicBezTo>
                  <a:cubicBezTo>
                    <a:pt x="2605" y="0"/>
                    <a:pt x="3391" y="787"/>
                    <a:pt x="3391" y="1682"/>
                  </a:cubicBezTo>
                  <a:cubicBezTo>
                    <a:pt x="3391" y="2631"/>
                    <a:pt x="2605" y="3391"/>
                    <a:pt x="1683" y="3391"/>
                  </a:cubicBezTo>
                  <a:cubicBezTo>
                    <a:pt x="788" y="3391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 flipH="1">
              <a:off x="8297067" y="2235579"/>
              <a:ext cx="50507" cy="51287"/>
            </a:xfrm>
            <a:custGeom>
              <a:avLst/>
              <a:gdLst/>
              <a:ahLst/>
              <a:cxnLst/>
              <a:rect l="l" t="t" r="r" b="b"/>
              <a:pathLst>
                <a:path w="1683" h="1709" fill="none" extrusionOk="0">
                  <a:moveTo>
                    <a:pt x="1" y="868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68"/>
                  </a:cubicBezTo>
                  <a:cubicBezTo>
                    <a:pt x="1683" y="1329"/>
                    <a:pt x="1303" y="1709"/>
                    <a:pt x="842" y="1709"/>
                  </a:cubicBezTo>
                  <a:cubicBezTo>
                    <a:pt x="354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 flipH="1">
              <a:off x="8297067" y="2506629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1" y="841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41"/>
                  </a:cubicBezTo>
                  <a:cubicBezTo>
                    <a:pt x="1683" y="1329"/>
                    <a:pt x="1303" y="1682"/>
                    <a:pt x="842" y="1682"/>
                  </a:cubicBezTo>
                  <a:cubicBezTo>
                    <a:pt x="354" y="1682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 flipH="1">
              <a:off x="7305626" y="1520891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1" y="841"/>
                  </a:moveTo>
                  <a:cubicBezTo>
                    <a:pt x="1" y="353"/>
                    <a:pt x="380" y="0"/>
                    <a:pt x="842" y="0"/>
                  </a:cubicBezTo>
                  <a:cubicBezTo>
                    <a:pt x="1330" y="0"/>
                    <a:pt x="1710" y="353"/>
                    <a:pt x="1710" y="841"/>
                  </a:cubicBezTo>
                  <a:cubicBezTo>
                    <a:pt x="1710" y="1302"/>
                    <a:pt x="1330" y="1682"/>
                    <a:pt x="842" y="1682"/>
                  </a:cubicBezTo>
                  <a:cubicBezTo>
                    <a:pt x="380" y="1682"/>
                    <a:pt x="1" y="1302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 flipH="1">
              <a:off x="5892546" y="1305989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1" y="842"/>
                  </a:moveTo>
                  <a:cubicBezTo>
                    <a:pt x="1" y="381"/>
                    <a:pt x="381" y="1"/>
                    <a:pt x="869" y="1"/>
                  </a:cubicBezTo>
                  <a:cubicBezTo>
                    <a:pt x="1330" y="1"/>
                    <a:pt x="1710" y="381"/>
                    <a:pt x="1710" y="842"/>
                  </a:cubicBezTo>
                  <a:cubicBezTo>
                    <a:pt x="1710" y="1330"/>
                    <a:pt x="1330" y="1682"/>
                    <a:pt x="869" y="1682"/>
                  </a:cubicBezTo>
                  <a:cubicBezTo>
                    <a:pt x="381" y="1682"/>
                    <a:pt x="1" y="1330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 flipH="1">
              <a:off x="7495290" y="2373145"/>
              <a:ext cx="50477" cy="52127"/>
            </a:xfrm>
            <a:custGeom>
              <a:avLst/>
              <a:gdLst/>
              <a:ahLst/>
              <a:cxnLst/>
              <a:rect l="l" t="t" r="r" b="b"/>
              <a:pathLst>
                <a:path w="1682" h="1737" fill="none" extrusionOk="0">
                  <a:moveTo>
                    <a:pt x="0" y="841"/>
                  </a:moveTo>
                  <a:cubicBezTo>
                    <a:pt x="0" y="380"/>
                    <a:pt x="353" y="0"/>
                    <a:pt x="841" y="0"/>
                  </a:cubicBezTo>
                  <a:cubicBezTo>
                    <a:pt x="1302" y="0"/>
                    <a:pt x="1682" y="380"/>
                    <a:pt x="1682" y="841"/>
                  </a:cubicBezTo>
                  <a:cubicBezTo>
                    <a:pt x="1682" y="1329"/>
                    <a:pt x="1302" y="1709"/>
                    <a:pt x="841" y="1709"/>
                  </a:cubicBezTo>
                  <a:cubicBezTo>
                    <a:pt x="407" y="1736"/>
                    <a:pt x="0" y="1329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 flipH="1">
              <a:off x="8109024" y="1249030"/>
              <a:ext cx="50507" cy="50627"/>
            </a:xfrm>
            <a:custGeom>
              <a:avLst/>
              <a:gdLst/>
              <a:ahLst/>
              <a:cxnLst/>
              <a:rect l="l" t="t" r="r" b="b"/>
              <a:pathLst>
                <a:path w="1683" h="1687" extrusionOk="0">
                  <a:moveTo>
                    <a:pt x="841" y="0"/>
                  </a:moveTo>
                  <a:cubicBezTo>
                    <a:pt x="353" y="0"/>
                    <a:pt x="1" y="380"/>
                    <a:pt x="1" y="841"/>
                  </a:cubicBezTo>
                  <a:cubicBezTo>
                    <a:pt x="1" y="1300"/>
                    <a:pt x="336" y="1687"/>
                    <a:pt x="759" y="1687"/>
                  </a:cubicBezTo>
                  <a:cubicBezTo>
                    <a:pt x="786" y="1687"/>
                    <a:pt x="814" y="1685"/>
                    <a:pt x="841" y="1682"/>
                  </a:cubicBezTo>
                  <a:cubicBezTo>
                    <a:pt x="1330" y="1682"/>
                    <a:pt x="1682" y="1329"/>
                    <a:pt x="1682" y="841"/>
                  </a:cubicBezTo>
                  <a:cubicBezTo>
                    <a:pt x="1682" y="380"/>
                    <a:pt x="1330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 flipH="1">
              <a:off x="7520528" y="1030047"/>
              <a:ext cx="51287" cy="51317"/>
            </a:xfrm>
            <a:custGeom>
              <a:avLst/>
              <a:gdLst/>
              <a:ahLst/>
              <a:cxnLst/>
              <a:rect l="l" t="t" r="r" b="b"/>
              <a:pathLst>
                <a:path w="1709" h="1710" fill="none" extrusionOk="0">
                  <a:moveTo>
                    <a:pt x="0" y="842"/>
                  </a:moveTo>
                  <a:cubicBezTo>
                    <a:pt x="0" y="381"/>
                    <a:pt x="380" y="1"/>
                    <a:pt x="868" y="1"/>
                  </a:cubicBezTo>
                  <a:cubicBezTo>
                    <a:pt x="1329" y="1"/>
                    <a:pt x="1709" y="381"/>
                    <a:pt x="1709" y="842"/>
                  </a:cubicBezTo>
                  <a:cubicBezTo>
                    <a:pt x="1709" y="1330"/>
                    <a:pt x="1329" y="1710"/>
                    <a:pt x="868" y="1710"/>
                  </a:cubicBezTo>
                  <a:cubicBezTo>
                    <a:pt x="380" y="1710"/>
                    <a:pt x="0" y="1303"/>
                    <a:pt x="0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 flipH="1">
              <a:off x="8017854" y="1472064"/>
              <a:ext cx="51317" cy="50477"/>
            </a:xfrm>
            <a:custGeom>
              <a:avLst/>
              <a:gdLst/>
              <a:ahLst/>
              <a:cxnLst/>
              <a:rect l="l" t="t" r="r" b="b"/>
              <a:pathLst>
                <a:path w="1710" h="1682" fill="none" extrusionOk="0">
                  <a:moveTo>
                    <a:pt x="0" y="841"/>
                  </a:moveTo>
                  <a:cubicBezTo>
                    <a:pt x="0" y="353"/>
                    <a:pt x="380" y="0"/>
                    <a:pt x="841" y="0"/>
                  </a:cubicBezTo>
                  <a:cubicBezTo>
                    <a:pt x="1329" y="0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 flipH="1">
              <a:off x="7952732" y="1637299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0" y="868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709" y="380"/>
                    <a:pt x="1709" y="868"/>
                  </a:cubicBezTo>
                  <a:cubicBezTo>
                    <a:pt x="1709" y="1329"/>
                    <a:pt x="1329" y="1709"/>
                    <a:pt x="841" y="1709"/>
                  </a:cubicBezTo>
                  <a:cubicBezTo>
                    <a:pt x="380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 flipH="1">
              <a:off x="7792389" y="2400003"/>
              <a:ext cx="50507" cy="50477"/>
            </a:xfrm>
            <a:custGeom>
              <a:avLst/>
              <a:gdLst/>
              <a:ahLst/>
              <a:cxnLst/>
              <a:rect l="l" t="t" r="r" b="b"/>
              <a:pathLst>
                <a:path w="1683" h="1682" fill="none" extrusionOk="0">
                  <a:moveTo>
                    <a:pt x="1" y="841"/>
                  </a:moveTo>
                  <a:cubicBezTo>
                    <a:pt x="1" y="353"/>
                    <a:pt x="353" y="0"/>
                    <a:pt x="842" y="0"/>
                  </a:cubicBezTo>
                  <a:cubicBezTo>
                    <a:pt x="1303" y="0"/>
                    <a:pt x="1682" y="353"/>
                    <a:pt x="1682" y="841"/>
                  </a:cubicBezTo>
                  <a:cubicBezTo>
                    <a:pt x="1682" y="1302"/>
                    <a:pt x="1303" y="1682"/>
                    <a:pt x="842" y="1682"/>
                  </a:cubicBezTo>
                  <a:cubicBezTo>
                    <a:pt x="353" y="1682"/>
                    <a:pt x="1" y="1302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 flipH="1">
              <a:off x="7817627" y="1392268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" y="842"/>
                  </a:moveTo>
                  <a:cubicBezTo>
                    <a:pt x="1" y="381"/>
                    <a:pt x="381" y="1"/>
                    <a:pt x="869" y="1"/>
                  </a:cubicBezTo>
                  <a:cubicBezTo>
                    <a:pt x="1330" y="1"/>
                    <a:pt x="1710" y="381"/>
                    <a:pt x="1710" y="842"/>
                  </a:cubicBezTo>
                  <a:cubicBezTo>
                    <a:pt x="1710" y="1330"/>
                    <a:pt x="1330" y="1710"/>
                    <a:pt x="869" y="1710"/>
                  </a:cubicBezTo>
                  <a:cubicBezTo>
                    <a:pt x="381" y="1710"/>
                    <a:pt x="1" y="1330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 flipH="1">
              <a:off x="7072839" y="1036559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fill="none" extrusionOk="0">
                  <a:moveTo>
                    <a:pt x="3391" y="1682"/>
                  </a:moveTo>
                  <a:cubicBezTo>
                    <a:pt x="3391" y="2632"/>
                    <a:pt x="2632" y="3391"/>
                    <a:pt x="1682" y="3391"/>
                  </a:cubicBezTo>
                  <a:cubicBezTo>
                    <a:pt x="760" y="3391"/>
                    <a:pt x="0" y="2632"/>
                    <a:pt x="0" y="1682"/>
                  </a:cubicBezTo>
                  <a:cubicBezTo>
                    <a:pt x="0" y="733"/>
                    <a:pt x="760" y="1"/>
                    <a:pt x="1682" y="1"/>
                  </a:cubicBezTo>
                  <a:cubicBezTo>
                    <a:pt x="2632" y="1"/>
                    <a:pt x="3391" y="733"/>
                    <a:pt x="339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 flipH="1">
              <a:off x="7098047" y="1319013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1" y="1"/>
                  </a:moveTo>
                  <a:cubicBezTo>
                    <a:pt x="380" y="1"/>
                    <a:pt x="0" y="381"/>
                    <a:pt x="0" y="842"/>
                  </a:cubicBezTo>
                  <a:cubicBezTo>
                    <a:pt x="0" y="1330"/>
                    <a:pt x="380" y="1710"/>
                    <a:pt x="841" y="1710"/>
                  </a:cubicBezTo>
                  <a:cubicBezTo>
                    <a:pt x="1329" y="1710"/>
                    <a:pt x="1709" y="1330"/>
                    <a:pt x="1709" y="842"/>
                  </a:cubicBezTo>
                  <a:cubicBezTo>
                    <a:pt x="1709" y="381"/>
                    <a:pt x="1329" y="1"/>
                    <a:pt x="841" y="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 flipH="1">
              <a:off x="8017044" y="1139133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30" y="1682"/>
                    <a:pt x="1709" y="1329"/>
                    <a:pt x="1709" y="841"/>
                  </a:cubicBezTo>
                  <a:cubicBezTo>
                    <a:pt x="1709" y="380"/>
                    <a:pt x="1330" y="0"/>
                    <a:pt x="841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2"/>
            <p:cNvSpPr/>
            <p:nvPr/>
          </p:nvSpPr>
          <p:spPr>
            <a:xfrm flipH="1">
              <a:off x="7866453" y="1904268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68" y="1"/>
                  </a:moveTo>
                  <a:cubicBezTo>
                    <a:pt x="380" y="1"/>
                    <a:pt x="0" y="381"/>
                    <a:pt x="0" y="842"/>
                  </a:cubicBezTo>
                  <a:cubicBezTo>
                    <a:pt x="0" y="1330"/>
                    <a:pt x="380" y="1682"/>
                    <a:pt x="868" y="1682"/>
                  </a:cubicBezTo>
                  <a:cubicBezTo>
                    <a:pt x="1329" y="1682"/>
                    <a:pt x="1709" y="1330"/>
                    <a:pt x="1709" y="842"/>
                  </a:cubicBezTo>
                  <a:cubicBezTo>
                    <a:pt x="1709" y="381"/>
                    <a:pt x="1302" y="1"/>
                    <a:pt x="868" y="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 flipH="1">
              <a:off x="7789958" y="2506629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29" y="1682"/>
                    <a:pt x="1709" y="1329"/>
                    <a:pt x="1709" y="841"/>
                  </a:cubicBezTo>
                  <a:cubicBezTo>
                    <a:pt x="1709" y="353"/>
                    <a:pt x="1329" y="0"/>
                    <a:pt x="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 flipH="1">
              <a:off x="7124096" y="1139133"/>
              <a:ext cx="30" cy="179910"/>
            </a:xfrm>
            <a:custGeom>
              <a:avLst/>
              <a:gdLst/>
              <a:ahLst/>
              <a:cxnLst/>
              <a:rect l="l" t="t" r="r" b="b"/>
              <a:pathLst>
                <a:path w="1" h="5995" fill="none" extrusionOk="0">
                  <a:moveTo>
                    <a:pt x="0" y="0"/>
                  </a:moveTo>
                  <a:lnTo>
                    <a:pt x="0" y="5995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2"/>
            <p:cNvSpPr/>
            <p:nvPr/>
          </p:nvSpPr>
          <p:spPr>
            <a:xfrm flipH="1">
              <a:off x="7917740" y="2637683"/>
              <a:ext cx="50507" cy="52127"/>
            </a:xfrm>
            <a:custGeom>
              <a:avLst/>
              <a:gdLst/>
              <a:ahLst/>
              <a:cxnLst/>
              <a:rect l="l" t="t" r="r" b="b"/>
              <a:pathLst>
                <a:path w="1683" h="1737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2" y="0"/>
                  </a:cubicBezTo>
                  <a:cubicBezTo>
                    <a:pt x="1330" y="0"/>
                    <a:pt x="1682" y="380"/>
                    <a:pt x="1682" y="841"/>
                  </a:cubicBezTo>
                  <a:cubicBezTo>
                    <a:pt x="1682" y="1329"/>
                    <a:pt x="1330" y="1709"/>
                    <a:pt x="842" y="1709"/>
                  </a:cubicBezTo>
                  <a:cubicBezTo>
                    <a:pt x="380" y="1736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2"/>
            <p:cNvSpPr/>
            <p:nvPr/>
          </p:nvSpPr>
          <p:spPr>
            <a:xfrm flipH="1">
              <a:off x="8017854" y="1573798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0" y="841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29" y="1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 flipH="1">
              <a:off x="7942979" y="1624275"/>
              <a:ext cx="100143" cy="1013438"/>
            </a:xfrm>
            <a:custGeom>
              <a:avLst/>
              <a:gdLst/>
              <a:ahLst/>
              <a:cxnLst/>
              <a:rect l="l" t="t" r="r" b="b"/>
              <a:pathLst>
                <a:path w="3337" h="33770" fill="none" extrusionOk="0">
                  <a:moveTo>
                    <a:pt x="3337" y="33769"/>
                  </a:moveTo>
                  <a:lnTo>
                    <a:pt x="3337" y="25903"/>
                  </a:lnTo>
                  <a:lnTo>
                    <a:pt x="0" y="22540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 flipH="1">
              <a:off x="8043092" y="1189610"/>
              <a:ext cx="30" cy="282484"/>
            </a:xfrm>
            <a:custGeom>
              <a:avLst/>
              <a:gdLst/>
              <a:ahLst/>
              <a:cxnLst/>
              <a:rect l="l" t="t" r="r" b="b"/>
              <a:pathLst>
                <a:path w="1" h="9413" fill="none" extrusionOk="0">
                  <a:moveTo>
                    <a:pt x="0" y="9412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 flipH="1">
              <a:off x="7837164" y="1688556"/>
              <a:ext cx="141647" cy="716339"/>
            </a:xfrm>
            <a:custGeom>
              <a:avLst/>
              <a:gdLst/>
              <a:ahLst/>
              <a:cxnLst/>
              <a:rect l="l" t="t" r="r" b="b"/>
              <a:pathLst>
                <a:path w="4720" h="23870" fill="none" extrusionOk="0">
                  <a:moveTo>
                    <a:pt x="4720" y="23870"/>
                  </a:moveTo>
                  <a:lnTo>
                    <a:pt x="0" y="19150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2"/>
            <p:cNvSpPr/>
            <p:nvPr/>
          </p:nvSpPr>
          <p:spPr>
            <a:xfrm flipH="1">
              <a:off x="7842865" y="1449257"/>
              <a:ext cx="50477" cy="455042"/>
            </a:xfrm>
            <a:custGeom>
              <a:avLst/>
              <a:gdLst/>
              <a:ahLst/>
              <a:cxnLst/>
              <a:rect l="l" t="t" r="r" b="b"/>
              <a:pathLst>
                <a:path w="1682" h="15163" fill="none" extrusionOk="0">
                  <a:moveTo>
                    <a:pt x="0" y="15163"/>
                  </a:moveTo>
                  <a:lnTo>
                    <a:pt x="0" y="11908"/>
                  </a:lnTo>
                  <a:lnTo>
                    <a:pt x="1682" y="10281"/>
                  </a:lnTo>
                  <a:lnTo>
                    <a:pt x="1682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2"/>
            <p:cNvSpPr/>
            <p:nvPr/>
          </p:nvSpPr>
          <p:spPr>
            <a:xfrm flipH="1">
              <a:off x="5928348" y="798070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53" y="1"/>
                    <a:pt x="841" y="1"/>
                  </a:cubicBezTo>
                  <a:cubicBezTo>
                    <a:pt x="1302" y="1"/>
                    <a:pt x="1682" y="380"/>
                    <a:pt x="1682" y="841"/>
                  </a:cubicBezTo>
                  <a:cubicBezTo>
                    <a:pt x="1682" y="1330"/>
                    <a:pt x="1302" y="1709"/>
                    <a:pt x="841" y="1709"/>
                  </a:cubicBezTo>
                  <a:cubicBezTo>
                    <a:pt x="407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2"/>
            <p:cNvSpPr/>
            <p:nvPr/>
          </p:nvSpPr>
          <p:spPr>
            <a:xfrm flipH="1">
              <a:off x="5799755" y="666206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2"/>
            <p:cNvSpPr/>
            <p:nvPr/>
          </p:nvSpPr>
          <p:spPr>
            <a:xfrm flipH="1">
              <a:off x="6460939" y="3808222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2"/>
            <p:cNvSpPr/>
            <p:nvPr/>
          </p:nvSpPr>
          <p:spPr>
            <a:xfrm flipH="1">
              <a:off x="7581032" y="4274971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682" y="0"/>
                  </a:moveTo>
                  <a:cubicBezTo>
                    <a:pt x="787" y="0"/>
                    <a:pt x="1" y="733"/>
                    <a:pt x="1" y="1682"/>
                  </a:cubicBezTo>
                  <a:cubicBezTo>
                    <a:pt x="1" y="2631"/>
                    <a:pt x="733" y="3391"/>
                    <a:pt x="1682" y="3391"/>
                  </a:cubicBezTo>
                  <a:cubicBezTo>
                    <a:pt x="2605" y="3391"/>
                    <a:pt x="3391" y="2604"/>
                    <a:pt x="3391" y="1682"/>
                  </a:cubicBezTo>
                  <a:cubicBezTo>
                    <a:pt x="3391" y="760"/>
                    <a:pt x="2632" y="0"/>
                    <a:pt x="168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2"/>
            <p:cNvSpPr/>
            <p:nvPr/>
          </p:nvSpPr>
          <p:spPr>
            <a:xfrm flipH="1">
              <a:off x="6127865" y="222459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2"/>
            <p:cNvSpPr/>
            <p:nvPr/>
          </p:nvSpPr>
          <p:spPr>
            <a:xfrm flipH="1">
              <a:off x="5397626" y="3371674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87" y="0"/>
                    <a:pt x="1709" y="0"/>
                  </a:cubicBezTo>
                  <a:cubicBezTo>
                    <a:pt x="2658" y="0"/>
                    <a:pt x="3391" y="787"/>
                    <a:pt x="3391" y="1709"/>
                  </a:cubicBezTo>
                  <a:cubicBezTo>
                    <a:pt x="3391" y="2658"/>
                    <a:pt x="2604" y="3391"/>
                    <a:pt x="1709" y="3391"/>
                  </a:cubicBezTo>
                  <a:cubicBezTo>
                    <a:pt x="787" y="3391"/>
                    <a:pt x="0" y="2658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2"/>
            <p:cNvSpPr/>
            <p:nvPr/>
          </p:nvSpPr>
          <p:spPr>
            <a:xfrm flipH="1">
              <a:off x="6880582" y="2832509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3201367" y="907966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709" y="0"/>
                  </a:moveTo>
                  <a:cubicBezTo>
                    <a:pt x="787" y="0"/>
                    <a:pt x="1" y="733"/>
                    <a:pt x="1" y="1682"/>
                  </a:cubicBezTo>
                  <a:cubicBezTo>
                    <a:pt x="1" y="2658"/>
                    <a:pt x="760" y="3391"/>
                    <a:pt x="1709" y="3391"/>
                  </a:cubicBezTo>
                  <a:cubicBezTo>
                    <a:pt x="2604" y="3391"/>
                    <a:pt x="3391" y="2604"/>
                    <a:pt x="3391" y="1682"/>
                  </a:cubicBezTo>
                  <a:cubicBezTo>
                    <a:pt x="3391" y="787"/>
                    <a:pt x="2659" y="0"/>
                    <a:pt x="1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677711" y="1087846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fill="none" extrusionOk="0">
                  <a:moveTo>
                    <a:pt x="1" y="1709"/>
                  </a:moveTo>
                  <a:cubicBezTo>
                    <a:pt x="1" y="760"/>
                    <a:pt x="760" y="1"/>
                    <a:pt x="1682" y="1"/>
                  </a:cubicBezTo>
                  <a:cubicBezTo>
                    <a:pt x="2632" y="1"/>
                    <a:pt x="3391" y="787"/>
                    <a:pt x="3391" y="1709"/>
                  </a:cubicBezTo>
                  <a:cubicBezTo>
                    <a:pt x="3391" y="2659"/>
                    <a:pt x="2605" y="3391"/>
                    <a:pt x="1682" y="3391"/>
                  </a:cubicBezTo>
                  <a:cubicBezTo>
                    <a:pt x="733" y="3391"/>
                    <a:pt x="1" y="2659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2493048" y="780964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fill="none" extrusionOk="0">
                  <a:moveTo>
                    <a:pt x="3391" y="1683"/>
                  </a:moveTo>
                  <a:cubicBezTo>
                    <a:pt x="3391" y="2632"/>
                    <a:pt x="2632" y="3391"/>
                    <a:pt x="1683" y="3391"/>
                  </a:cubicBezTo>
                  <a:cubicBezTo>
                    <a:pt x="760" y="3391"/>
                    <a:pt x="1" y="2632"/>
                    <a:pt x="1" y="1683"/>
                  </a:cubicBezTo>
                  <a:cubicBezTo>
                    <a:pt x="1" y="760"/>
                    <a:pt x="760" y="1"/>
                    <a:pt x="1683" y="1"/>
                  </a:cubicBezTo>
                  <a:cubicBezTo>
                    <a:pt x="2632" y="1"/>
                    <a:pt x="3391" y="760"/>
                    <a:pt x="3391" y="1683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645960" y="3569703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709"/>
                  </a:moveTo>
                  <a:cubicBezTo>
                    <a:pt x="1" y="760"/>
                    <a:pt x="787" y="0"/>
                    <a:pt x="1683" y="0"/>
                  </a:cubicBezTo>
                  <a:cubicBezTo>
                    <a:pt x="2632" y="0"/>
                    <a:pt x="3391" y="787"/>
                    <a:pt x="3391" y="1709"/>
                  </a:cubicBezTo>
                  <a:cubicBezTo>
                    <a:pt x="3391" y="2658"/>
                    <a:pt x="2605" y="3391"/>
                    <a:pt x="1683" y="3391"/>
                  </a:cubicBezTo>
                  <a:cubicBezTo>
                    <a:pt x="733" y="3391"/>
                    <a:pt x="1" y="2658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1371242" y="84689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922712" y="927503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8" y="0"/>
                    <a:pt x="1683" y="0"/>
                  </a:cubicBezTo>
                  <a:cubicBezTo>
                    <a:pt x="2605" y="0"/>
                    <a:pt x="3391" y="787"/>
                    <a:pt x="3391" y="1682"/>
                  </a:cubicBezTo>
                  <a:cubicBezTo>
                    <a:pt x="3391" y="2631"/>
                    <a:pt x="2605" y="3391"/>
                    <a:pt x="1683" y="3391"/>
                  </a:cubicBezTo>
                  <a:cubicBezTo>
                    <a:pt x="788" y="3391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1396480" y="1030047"/>
              <a:ext cx="51287" cy="51317"/>
            </a:xfrm>
            <a:custGeom>
              <a:avLst/>
              <a:gdLst/>
              <a:ahLst/>
              <a:cxnLst/>
              <a:rect l="l" t="t" r="r" b="b"/>
              <a:pathLst>
                <a:path w="1709" h="1710" fill="none" extrusionOk="0">
                  <a:moveTo>
                    <a:pt x="0" y="842"/>
                  </a:moveTo>
                  <a:cubicBezTo>
                    <a:pt x="0" y="381"/>
                    <a:pt x="380" y="1"/>
                    <a:pt x="868" y="1"/>
                  </a:cubicBezTo>
                  <a:cubicBezTo>
                    <a:pt x="1329" y="1"/>
                    <a:pt x="1709" y="381"/>
                    <a:pt x="1709" y="842"/>
                  </a:cubicBezTo>
                  <a:cubicBezTo>
                    <a:pt x="1709" y="1330"/>
                    <a:pt x="1329" y="1710"/>
                    <a:pt x="868" y="1710"/>
                  </a:cubicBezTo>
                  <a:cubicBezTo>
                    <a:pt x="380" y="1710"/>
                    <a:pt x="0" y="1303"/>
                    <a:pt x="0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899124" y="1472064"/>
              <a:ext cx="51317" cy="50477"/>
            </a:xfrm>
            <a:custGeom>
              <a:avLst/>
              <a:gdLst/>
              <a:ahLst/>
              <a:cxnLst/>
              <a:rect l="l" t="t" r="r" b="b"/>
              <a:pathLst>
                <a:path w="1710" h="1682" fill="none" extrusionOk="0">
                  <a:moveTo>
                    <a:pt x="0" y="841"/>
                  </a:moveTo>
                  <a:cubicBezTo>
                    <a:pt x="0" y="353"/>
                    <a:pt x="380" y="0"/>
                    <a:pt x="841" y="0"/>
                  </a:cubicBezTo>
                  <a:cubicBezTo>
                    <a:pt x="1329" y="0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964246" y="1637299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0" y="868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709" y="380"/>
                    <a:pt x="1709" y="868"/>
                  </a:cubicBezTo>
                  <a:cubicBezTo>
                    <a:pt x="1709" y="1329"/>
                    <a:pt x="1329" y="1709"/>
                    <a:pt x="841" y="1709"/>
                  </a:cubicBezTo>
                  <a:cubicBezTo>
                    <a:pt x="380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1125400" y="2400003"/>
              <a:ext cx="50507" cy="50477"/>
            </a:xfrm>
            <a:custGeom>
              <a:avLst/>
              <a:gdLst/>
              <a:ahLst/>
              <a:cxnLst/>
              <a:rect l="l" t="t" r="r" b="b"/>
              <a:pathLst>
                <a:path w="1683" h="1682" fill="none" extrusionOk="0">
                  <a:moveTo>
                    <a:pt x="1" y="841"/>
                  </a:moveTo>
                  <a:cubicBezTo>
                    <a:pt x="1" y="353"/>
                    <a:pt x="353" y="0"/>
                    <a:pt x="842" y="0"/>
                  </a:cubicBezTo>
                  <a:cubicBezTo>
                    <a:pt x="1303" y="0"/>
                    <a:pt x="1682" y="353"/>
                    <a:pt x="1682" y="841"/>
                  </a:cubicBezTo>
                  <a:cubicBezTo>
                    <a:pt x="1682" y="1302"/>
                    <a:pt x="1303" y="1682"/>
                    <a:pt x="842" y="1682"/>
                  </a:cubicBezTo>
                  <a:cubicBezTo>
                    <a:pt x="353" y="1682"/>
                    <a:pt x="1" y="1302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2"/>
            <p:cNvSpPr/>
            <p:nvPr/>
          </p:nvSpPr>
          <p:spPr>
            <a:xfrm>
              <a:off x="1099351" y="1392268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" y="842"/>
                  </a:moveTo>
                  <a:cubicBezTo>
                    <a:pt x="1" y="381"/>
                    <a:pt x="381" y="1"/>
                    <a:pt x="869" y="1"/>
                  </a:cubicBezTo>
                  <a:cubicBezTo>
                    <a:pt x="1330" y="1"/>
                    <a:pt x="1710" y="381"/>
                    <a:pt x="1710" y="842"/>
                  </a:cubicBezTo>
                  <a:cubicBezTo>
                    <a:pt x="1710" y="1330"/>
                    <a:pt x="1330" y="1710"/>
                    <a:pt x="869" y="1710"/>
                  </a:cubicBezTo>
                  <a:cubicBezTo>
                    <a:pt x="381" y="1710"/>
                    <a:pt x="1" y="1330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2"/>
            <p:cNvSpPr/>
            <p:nvPr/>
          </p:nvSpPr>
          <p:spPr>
            <a:xfrm>
              <a:off x="702949" y="778533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69"/>
                  </a:moveTo>
                  <a:cubicBezTo>
                    <a:pt x="1" y="380"/>
                    <a:pt x="380" y="1"/>
                    <a:pt x="841" y="1"/>
                  </a:cubicBezTo>
                  <a:cubicBezTo>
                    <a:pt x="1302" y="1"/>
                    <a:pt x="1682" y="380"/>
                    <a:pt x="1682" y="869"/>
                  </a:cubicBezTo>
                  <a:cubicBezTo>
                    <a:pt x="1682" y="1330"/>
                    <a:pt x="1330" y="1709"/>
                    <a:pt x="841" y="1709"/>
                  </a:cubicBezTo>
                  <a:cubicBezTo>
                    <a:pt x="380" y="1709"/>
                    <a:pt x="1" y="1330"/>
                    <a:pt x="1" y="86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728188" y="829820"/>
              <a:ext cx="30" cy="257246"/>
            </a:xfrm>
            <a:custGeom>
              <a:avLst/>
              <a:gdLst/>
              <a:ahLst/>
              <a:cxnLst/>
              <a:rect l="l" t="t" r="r" b="b"/>
              <a:pathLst>
                <a:path w="1" h="8572" fill="none" extrusionOk="0">
                  <a:moveTo>
                    <a:pt x="0" y="8571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700627" y="1036559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fill="none" extrusionOk="0">
                  <a:moveTo>
                    <a:pt x="3391" y="1682"/>
                  </a:moveTo>
                  <a:cubicBezTo>
                    <a:pt x="3391" y="2632"/>
                    <a:pt x="2632" y="3391"/>
                    <a:pt x="1682" y="3391"/>
                  </a:cubicBezTo>
                  <a:cubicBezTo>
                    <a:pt x="760" y="3391"/>
                    <a:pt x="0" y="2632"/>
                    <a:pt x="0" y="1682"/>
                  </a:cubicBezTo>
                  <a:cubicBezTo>
                    <a:pt x="0" y="733"/>
                    <a:pt x="760" y="1"/>
                    <a:pt x="1682" y="1"/>
                  </a:cubicBezTo>
                  <a:cubicBezTo>
                    <a:pt x="2632" y="1"/>
                    <a:pt x="3391" y="733"/>
                    <a:pt x="339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2725866" y="1319013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1" y="1"/>
                  </a:moveTo>
                  <a:cubicBezTo>
                    <a:pt x="380" y="1"/>
                    <a:pt x="0" y="381"/>
                    <a:pt x="0" y="842"/>
                  </a:cubicBezTo>
                  <a:cubicBezTo>
                    <a:pt x="0" y="1330"/>
                    <a:pt x="380" y="1710"/>
                    <a:pt x="841" y="1710"/>
                  </a:cubicBezTo>
                  <a:cubicBezTo>
                    <a:pt x="1329" y="1710"/>
                    <a:pt x="1709" y="1330"/>
                    <a:pt x="1709" y="842"/>
                  </a:cubicBezTo>
                  <a:cubicBezTo>
                    <a:pt x="1709" y="381"/>
                    <a:pt x="1329" y="1"/>
                    <a:pt x="841" y="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899935" y="1139133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30" y="1682"/>
                    <a:pt x="1709" y="1329"/>
                    <a:pt x="1709" y="841"/>
                  </a:cubicBezTo>
                  <a:cubicBezTo>
                    <a:pt x="1709" y="380"/>
                    <a:pt x="1330" y="0"/>
                    <a:pt x="841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1050525" y="1904268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68" y="1"/>
                  </a:moveTo>
                  <a:cubicBezTo>
                    <a:pt x="380" y="1"/>
                    <a:pt x="0" y="381"/>
                    <a:pt x="0" y="842"/>
                  </a:cubicBezTo>
                  <a:cubicBezTo>
                    <a:pt x="0" y="1330"/>
                    <a:pt x="380" y="1682"/>
                    <a:pt x="868" y="1682"/>
                  </a:cubicBezTo>
                  <a:cubicBezTo>
                    <a:pt x="1329" y="1682"/>
                    <a:pt x="1709" y="1330"/>
                    <a:pt x="1709" y="842"/>
                  </a:cubicBezTo>
                  <a:cubicBezTo>
                    <a:pt x="1709" y="381"/>
                    <a:pt x="1302" y="1"/>
                    <a:pt x="868" y="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1127050" y="2506629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29" y="1682"/>
                    <a:pt x="1709" y="1329"/>
                    <a:pt x="1709" y="841"/>
                  </a:cubicBezTo>
                  <a:cubicBezTo>
                    <a:pt x="1709" y="353"/>
                    <a:pt x="1329" y="0"/>
                    <a:pt x="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2751104" y="1139133"/>
              <a:ext cx="30" cy="179910"/>
            </a:xfrm>
            <a:custGeom>
              <a:avLst/>
              <a:gdLst/>
              <a:ahLst/>
              <a:cxnLst/>
              <a:rect l="l" t="t" r="r" b="b"/>
              <a:pathLst>
                <a:path w="1" h="5995" fill="none" extrusionOk="0">
                  <a:moveTo>
                    <a:pt x="0" y="0"/>
                  </a:moveTo>
                  <a:lnTo>
                    <a:pt x="0" y="5995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1000048" y="2637683"/>
              <a:ext cx="50507" cy="52127"/>
            </a:xfrm>
            <a:custGeom>
              <a:avLst/>
              <a:gdLst/>
              <a:ahLst/>
              <a:cxnLst/>
              <a:rect l="l" t="t" r="r" b="b"/>
              <a:pathLst>
                <a:path w="1683" h="1737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2" y="0"/>
                  </a:cubicBezTo>
                  <a:cubicBezTo>
                    <a:pt x="1330" y="0"/>
                    <a:pt x="1682" y="380"/>
                    <a:pt x="1682" y="841"/>
                  </a:cubicBezTo>
                  <a:cubicBezTo>
                    <a:pt x="1682" y="1329"/>
                    <a:pt x="1330" y="1709"/>
                    <a:pt x="842" y="1709"/>
                  </a:cubicBezTo>
                  <a:cubicBezTo>
                    <a:pt x="380" y="1736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899124" y="1573798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0" y="841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29" y="1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925173" y="1624275"/>
              <a:ext cx="100143" cy="1013438"/>
            </a:xfrm>
            <a:custGeom>
              <a:avLst/>
              <a:gdLst/>
              <a:ahLst/>
              <a:cxnLst/>
              <a:rect l="l" t="t" r="r" b="b"/>
              <a:pathLst>
                <a:path w="3337" h="33770" fill="none" extrusionOk="0">
                  <a:moveTo>
                    <a:pt x="3337" y="33769"/>
                  </a:moveTo>
                  <a:lnTo>
                    <a:pt x="3337" y="25903"/>
                  </a:lnTo>
                  <a:lnTo>
                    <a:pt x="0" y="22540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925173" y="1189610"/>
              <a:ext cx="30" cy="282484"/>
            </a:xfrm>
            <a:custGeom>
              <a:avLst/>
              <a:gdLst/>
              <a:ahLst/>
              <a:cxnLst/>
              <a:rect l="l" t="t" r="r" b="b"/>
              <a:pathLst>
                <a:path w="1" h="9413" fill="none" extrusionOk="0">
                  <a:moveTo>
                    <a:pt x="0" y="9412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989485" y="1688556"/>
              <a:ext cx="141647" cy="716339"/>
            </a:xfrm>
            <a:custGeom>
              <a:avLst/>
              <a:gdLst/>
              <a:ahLst/>
              <a:cxnLst/>
              <a:rect l="l" t="t" r="r" b="b"/>
              <a:pathLst>
                <a:path w="4720" h="23870" fill="none" extrusionOk="0">
                  <a:moveTo>
                    <a:pt x="4720" y="23870"/>
                  </a:moveTo>
                  <a:lnTo>
                    <a:pt x="0" y="19150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1074953" y="1449257"/>
              <a:ext cx="50477" cy="455042"/>
            </a:xfrm>
            <a:custGeom>
              <a:avLst/>
              <a:gdLst/>
              <a:ahLst/>
              <a:cxnLst/>
              <a:rect l="l" t="t" r="r" b="b"/>
              <a:pathLst>
                <a:path w="1682" h="15163" fill="none" extrusionOk="0">
                  <a:moveTo>
                    <a:pt x="0" y="15163"/>
                  </a:moveTo>
                  <a:lnTo>
                    <a:pt x="0" y="11908"/>
                  </a:lnTo>
                  <a:lnTo>
                    <a:pt x="1682" y="10281"/>
                  </a:lnTo>
                  <a:lnTo>
                    <a:pt x="1682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4665841" y="798070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53" y="1"/>
                    <a:pt x="841" y="1"/>
                  </a:cubicBezTo>
                  <a:cubicBezTo>
                    <a:pt x="1302" y="1"/>
                    <a:pt x="1682" y="380"/>
                    <a:pt x="1682" y="841"/>
                  </a:cubicBezTo>
                  <a:cubicBezTo>
                    <a:pt x="1682" y="1330"/>
                    <a:pt x="1302" y="1709"/>
                    <a:pt x="841" y="1709"/>
                  </a:cubicBezTo>
                  <a:cubicBezTo>
                    <a:pt x="407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4793624" y="666206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2"/>
            <p:cNvSpPr/>
            <p:nvPr/>
          </p:nvSpPr>
          <p:spPr>
            <a:xfrm flipH="1">
              <a:off x="1838850" y="798070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53" y="1"/>
                    <a:pt x="841" y="1"/>
                  </a:cubicBezTo>
                  <a:cubicBezTo>
                    <a:pt x="1302" y="1"/>
                    <a:pt x="1682" y="380"/>
                    <a:pt x="1682" y="841"/>
                  </a:cubicBezTo>
                  <a:cubicBezTo>
                    <a:pt x="1682" y="1330"/>
                    <a:pt x="1302" y="1709"/>
                    <a:pt x="841" y="1709"/>
                  </a:cubicBezTo>
                  <a:cubicBezTo>
                    <a:pt x="407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2"/>
            <p:cNvSpPr/>
            <p:nvPr/>
          </p:nvSpPr>
          <p:spPr>
            <a:xfrm flipH="1">
              <a:off x="1710257" y="666206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83D83-AF22-FCEA-C298-4B2FDEE5D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Korišćene</a:t>
            </a:r>
            <a:r>
              <a:rPr lang="en-US" dirty="0"/>
              <a:t> </a:t>
            </a:r>
            <a:r>
              <a:rPr lang="en-US" dirty="0" err="1"/>
              <a:t>biblioteke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86CE2-69C3-B5EE-CFB9-31BD6DC7F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538176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600" dirty="0"/>
              <a:t>#include </a:t>
            </a:r>
            <a:r>
              <a:rPr lang="en-US" sz="1600" b="1" dirty="0"/>
              <a:t>&lt;</a:t>
            </a:r>
            <a:r>
              <a:rPr lang="en-US" sz="1600" b="1" dirty="0" err="1"/>
              <a:t>omp.h</a:t>
            </a:r>
            <a:r>
              <a:rPr lang="en-US" sz="1600" b="1" dirty="0"/>
              <a:t>&gt; </a:t>
            </a:r>
            <a:r>
              <a:rPr lang="en-US" sz="1600" dirty="0"/>
              <a:t>– </a:t>
            </a:r>
            <a:r>
              <a:rPr lang="en-US" sz="1600" dirty="0" err="1"/>
              <a:t>omogućava</a:t>
            </a:r>
            <a:r>
              <a:rPr lang="en-US" sz="1600" dirty="0"/>
              <a:t> </a:t>
            </a:r>
            <a:r>
              <a:rPr lang="en-US" sz="1600" dirty="0" err="1"/>
              <a:t>direktnu</a:t>
            </a:r>
            <a:r>
              <a:rPr lang="en-US" sz="1600" dirty="0"/>
              <a:t> </a:t>
            </a:r>
            <a:r>
              <a:rPr lang="en-US" sz="1600" dirty="0" err="1"/>
              <a:t>kontrolu</a:t>
            </a:r>
            <a:r>
              <a:rPr lang="en-US" sz="1600" dirty="0"/>
              <a:t> </a:t>
            </a:r>
            <a:r>
              <a:rPr lang="en-US" sz="1600" dirty="0" err="1"/>
              <a:t>niti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paralelne</a:t>
            </a:r>
            <a:r>
              <a:rPr lang="en-US" sz="1600" dirty="0"/>
              <a:t> </a:t>
            </a:r>
            <a:r>
              <a:rPr lang="en-US" sz="1600" dirty="0" err="1"/>
              <a:t>petlje</a:t>
            </a:r>
            <a:r>
              <a:rPr lang="en-US" sz="1600" dirty="0"/>
              <a:t>.</a:t>
            </a:r>
            <a:endParaRPr lang="sr-Latn-ME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#include </a:t>
            </a:r>
            <a:r>
              <a:rPr lang="en-US" sz="1600" b="1" dirty="0"/>
              <a:t>&lt;chrono&gt; </a:t>
            </a:r>
            <a:r>
              <a:rPr lang="en-US" sz="1600" dirty="0"/>
              <a:t>– za </a:t>
            </a:r>
            <a:r>
              <a:rPr lang="en-US" sz="1600" dirty="0" err="1"/>
              <a:t>tačno</a:t>
            </a:r>
            <a:r>
              <a:rPr lang="en-US" sz="1600" dirty="0"/>
              <a:t> m</a:t>
            </a:r>
            <a:r>
              <a:rPr lang="sr-Latn-ME" sz="1600" dirty="0"/>
              <a:t>j</a:t>
            </a:r>
            <a:r>
              <a:rPr lang="en-US" sz="1600" dirty="0" err="1"/>
              <a:t>erenje</a:t>
            </a:r>
            <a:r>
              <a:rPr lang="en-US" sz="1600" dirty="0"/>
              <a:t> </a:t>
            </a:r>
            <a:r>
              <a:rPr lang="en-US" sz="1600" dirty="0" err="1"/>
              <a:t>vremena</a:t>
            </a:r>
            <a:r>
              <a:rPr lang="en-US" sz="1600" dirty="0"/>
              <a:t> </a:t>
            </a:r>
            <a:r>
              <a:rPr lang="en-US" sz="1600" dirty="0" err="1"/>
              <a:t>izvršavanja</a:t>
            </a:r>
            <a:r>
              <a:rPr lang="en-US" sz="1600" dirty="0"/>
              <a:t> </a:t>
            </a:r>
            <a:r>
              <a:rPr lang="en-US" sz="1600" dirty="0" err="1"/>
              <a:t>svakog</a:t>
            </a:r>
            <a:r>
              <a:rPr lang="en-US" sz="1600" dirty="0"/>
              <a:t> </a:t>
            </a:r>
            <a:r>
              <a:rPr lang="en-US" sz="1600" dirty="0" err="1"/>
              <a:t>algoritma</a:t>
            </a:r>
            <a:r>
              <a:rPr lang="en-US" sz="1600" dirty="0"/>
              <a:t>.</a:t>
            </a:r>
            <a:endParaRPr lang="sr-Latn-ME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#include </a:t>
            </a:r>
            <a:r>
              <a:rPr lang="en-US" sz="1600" b="1" dirty="0"/>
              <a:t>&lt;random&gt; </a:t>
            </a:r>
            <a:r>
              <a:rPr lang="en-US" sz="1600" dirty="0"/>
              <a:t>– </a:t>
            </a:r>
            <a:r>
              <a:rPr lang="en-US" sz="1600" dirty="0" err="1"/>
              <a:t>koristi</a:t>
            </a:r>
            <a:r>
              <a:rPr lang="en-US" sz="1600" dirty="0"/>
              <a:t> se za </a:t>
            </a:r>
            <a:r>
              <a:rPr lang="en-US" sz="1600" dirty="0" err="1"/>
              <a:t>generisanje</a:t>
            </a:r>
            <a:r>
              <a:rPr lang="en-US" sz="1600" dirty="0"/>
              <a:t> </a:t>
            </a:r>
            <a:r>
              <a:rPr lang="en-US" sz="1600" dirty="0" err="1"/>
              <a:t>nasumičnih</a:t>
            </a:r>
            <a:r>
              <a:rPr lang="en-US" sz="1600" dirty="0"/>
              <a:t> </a:t>
            </a:r>
            <a:r>
              <a:rPr lang="en-US" sz="1600" dirty="0" err="1"/>
              <a:t>težina</a:t>
            </a:r>
            <a:r>
              <a:rPr lang="en-US" sz="1600" dirty="0"/>
              <a:t> </a:t>
            </a:r>
            <a:r>
              <a:rPr lang="sr-Latn-ME" sz="1600" dirty="0"/>
              <a:t>grana</a:t>
            </a:r>
            <a:r>
              <a:rPr lang="en-US" sz="1600" dirty="0"/>
              <a:t>.</a:t>
            </a:r>
            <a:endParaRPr lang="sr-Latn-ME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#include </a:t>
            </a:r>
            <a:r>
              <a:rPr lang="en-US" sz="1600" b="1" dirty="0"/>
              <a:t>&lt;vector&gt;, &lt;</a:t>
            </a:r>
            <a:r>
              <a:rPr lang="en-US" sz="1600" b="1" dirty="0" err="1"/>
              <a:t>unordered_map</a:t>
            </a:r>
            <a:r>
              <a:rPr lang="en-US" sz="1600" b="1" dirty="0"/>
              <a:t>&gt; </a:t>
            </a:r>
            <a:r>
              <a:rPr lang="en-US" sz="1600" dirty="0"/>
              <a:t>– </a:t>
            </a:r>
            <a:r>
              <a:rPr lang="en-US" sz="1600" dirty="0" err="1"/>
              <a:t>efikasne</a:t>
            </a:r>
            <a:r>
              <a:rPr lang="en-US" sz="1600" dirty="0"/>
              <a:t> </a:t>
            </a:r>
            <a:r>
              <a:rPr lang="en-US" sz="1600" dirty="0" err="1"/>
              <a:t>strukture</a:t>
            </a:r>
            <a:r>
              <a:rPr lang="en-US" sz="1600" dirty="0"/>
              <a:t> </a:t>
            </a:r>
            <a:r>
              <a:rPr lang="en-US" sz="1600" dirty="0" err="1"/>
              <a:t>podataka</a:t>
            </a:r>
            <a:r>
              <a:rPr lang="en-US" sz="1600" dirty="0"/>
              <a:t> za </a:t>
            </a:r>
            <a:r>
              <a:rPr lang="en-US" sz="1600" dirty="0" err="1"/>
              <a:t>predstavljanje</a:t>
            </a:r>
            <a:r>
              <a:rPr lang="en-US" sz="1600" dirty="0"/>
              <a:t> </a:t>
            </a:r>
            <a:r>
              <a:rPr lang="en-US" sz="1600" dirty="0" err="1"/>
              <a:t>grafa</a:t>
            </a:r>
            <a:r>
              <a:rPr lang="en-US" sz="1600" dirty="0"/>
              <a:t>.</a:t>
            </a:r>
            <a:endParaRPr lang="sr-Latn-ME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#include </a:t>
            </a:r>
            <a:r>
              <a:rPr lang="en-US" sz="1600" b="1" dirty="0"/>
              <a:t>&lt;</a:t>
            </a:r>
            <a:r>
              <a:rPr lang="en-US" sz="1600" b="1" dirty="0" err="1"/>
              <a:t>fstream</a:t>
            </a:r>
            <a:r>
              <a:rPr lang="en-US" sz="1600" b="1" dirty="0"/>
              <a:t>&gt; </a:t>
            </a:r>
            <a:r>
              <a:rPr lang="en-US" sz="1600" dirty="0"/>
              <a:t>– </a:t>
            </a:r>
            <a:r>
              <a:rPr lang="en-US" sz="1600" dirty="0" err="1"/>
              <a:t>omogućava</a:t>
            </a:r>
            <a:r>
              <a:rPr lang="en-US" sz="1600" dirty="0"/>
              <a:t> </a:t>
            </a:r>
            <a:r>
              <a:rPr lang="en-US" sz="1600" dirty="0" err="1"/>
              <a:t>upis</a:t>
            </a:r>
            <a:r>
              <a:rPr lang="en-US" sz="1600" dirty="0"/>
              <a:t> </a:t>
            </a:r>
            <a:r>
              <a:rPr lang="en-US" sz="1600" dirty="0" err="1"/>
              <a:t>rezultata</a:t>
            </a:r>
            <a:r>
              <a:rPr lang="en-US" sz="1600" dirty="0"/>
              <a:t> u CSV </a:t>
            </a:r>
            <a:r>
              <a:rPr lang="en-US" sz="1600" dirty="0" err="1"/>
              <a:t>fajl</a:t>
            </a:r>
            <a:r>
              <a:rPr lang="en-US" sz="1600" dirty="0"/>
              <a:t> za </a:t>
            </a:r>
            <a:r>
              <a:rPr lang="en-US" sz="1600" dirty="0" err="1"/>
              <a:t>dalju</a:t>
            </a:r>
            <a:r>
              <a:rPr lang="en-US" sz="1600" dirty="0"/>
              <a:t> </a:t>
            </a:r>
            <a:r>
              <a:rPr lang="en-US" sz="1600" dirty="0" err="1"/>
              <a:t>analizu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grafički</a:t>
            </a:r>
            <a:r>
              <a:rPr lang="en-US" sz="1600" dirty="0"/>
              <a:t> </a:t>
            </a:r>
            <a:r>
              <a:rPr lang="en-US" sz="1600" dirty="0" err="1"/>
              <a:t>prikaz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034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1E79A-652D-A6D3-FB09-870AB6483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grafa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D901C-5A1F-57D6-6D18-4C4282A6F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58764" y="1532913"/>
            <a:ext cx="4423595" cy="2551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/>
              <a:t>Graf</a:t>
            </a:r>
            <a:r>
              <a:rPr lang="en-US" dirty="0"/>
              <a:t> se </a:t>
            </a:r>
            <a:r>
              <a:rPr lang="en-US" dirty="0" err="1"/>
              <a:t>sastoji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liste</a:t>
            </a:r>
            <a:r>
              <a:rPr lang="en-US" dirty="0"/>
              <a:t> </a:t>
            </a:r>
            <a:r>
              <a:rPr lang="en-US" dirty="0" err="1"/>
              <a:t>ivica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edges</a:t>
            </a:r>
            <a:r>
              <a:rPr lang="en-US" dirty="0"/>
              <a:t>)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sr-Latn-ME" dirty="0"/>
              <a:t>liste susjedstva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adj</a:t>
            </a:r>
            <a:r>
              <a:rPr lang="en-US" dirty="0"/>
              <a:t>).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b="1" dirty="0"/>
              <a:t>Edge</a:t>
            </a:r>
            <a:r>
              <a:rPr lang="en-US" dirty="0"/>
              <a:t> </a:t>
            </a:r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sadrži</a:t>
            </a:r>
            <a:r>
              <a:rPr lang="en-US" dirty="0"/>
              <a:t>: u (</a:t>
            </a:r>
            <a:r>
              <a:rPr lang="en-US" dirty="0" err="1">
                <a:solidFill>
                  <a:schemeClr val="tx2"/>
                </a:solidFill>
              </a:rPr>
              <a:t>izvorni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čvor</a:t>
            </a:r>
            <a:r>
              <a:rPr lang="en-US" dirty="0"/>
              <a:t>), v (</a:t>
            </a:r>
            <a:r>
              <a:rPr lang="en-US" dirty="0" err="1">
                <a:solidFill>
                  <a:schemeClr val="tx2"/>
                </a:solidFill>
              </a:rPr>
              <a:t>ciljni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čvor</a:t>
            </a:r>
            <a:r>
              <a:rPr lang="en-US" dirty="0"/>
              <a:t>) </a:t>
            </a:r>
            <a:r>
              <a:rPr lang="en-US" dirty="0" err="1"/>
              <a:t>i</a:t>
            </a:r>
            <a:r>
              <a:rPr lang="en-US" dirty="0"/>
              <a:t> weight (</a:t>
            </a:r>
            <a:r>
              <a:rPr lang="en-US" dirty="0" err="1">
                <a:solidFill>
                  <a:schemeClr val="tx2"/>
                </a:solidFill>
              </a:rPr>
              <a:t>težina</a:t>
            </a:r>
            <a:r>
              <a:rPr lang="en-US" dirty="0"/>
              <a:t>).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sr-Latn-ME" dirty="0"/>
              <a:t>L</a:t>
            </a:r>
            <a:r>
              <a:rPr lang="en-US" dirty="0" err="1"/>
              <a:t>ista</a:t>
            </a:r>
            <a:r>
              <a:rPr lang="sr-Latn-ME" dirty="0"/>
              <a:t> susjedstva</a:t>
            </a:r>
            <a:r>
              <a:rPr lang="en-US" dirty="0"/>
              <a:t> (adj) </a:t>
            </a:r>
            <a:r>
              <a:rPr lang="en-US" dirty="0" err="1"/>
              <a:t>omogućava</a:t>
            </a:r>
            <a:r>
              <a:rPr lang="en-US" dirty="0"/>
              <a:t> </a:t>
            </a:r>
            <a:r>
              <a:rPr lang="en-US" dirty="0" err="1"/>
              <a:t>brzo</a:t>
            </a:r>
            <a:r>
              <a:rPr lang="en-US" dirty="0"/>
              <a:t> </a:t>
            </a:r>
            <a:r>
              <a:rPr lang="en-US" dirty="0" err="1"/>
              <a:t>dohvaćanje</a:t>
            </a:r>
            <a:r>
              <a:rPr lang="en-US" dirty="0"/>
              <a:t> </a:t>
            </a:r>
            <a:r>
              <a:rPr lang="en-US" dirty="0" err="1"/>
              <a:t>susjednih</a:t>
            </a:r>
            <a:r>
              <a:rPr lang="en-US" dirty="0"/>
              <a:t> </a:t>
            </a:r>
            <a:r>
              <a:rPr lang="en-US" dirty="0" err="1"/>
              <a:t>čvorova</a:t>
            </a:r>
            <a:r>
              <a:rPr lang="en-US" dirty="0"/>
              <a:t>, </a:t>
            </a:r>
            <a:r>
              <a:rPr lang="en-US" dirty="0" err="1"/>
              <a:t>što</a:t>
            </a:r>
            <a:r>
              <a:rPr lang="en-US" dirty="0"/>
              <a:t> je </a:t>
            </a:r>
            <a:r>
              <a:rPr lang="en-US" dirty="0" err="1"/>
              <a:t>ključno</a:t>
            </a:r>
            <a:r>
              <a:rPr lang="en-US" dirty="0"/>
              <a:t> za vertex-based </a:t>
            </a:r>
            <a:r>
              <a:rPr lang="en-US" dirty="0" err="1"/>
              <a:t>paralelizaciju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Funkcija</a:t>
            </a:r>
            <a:r>
              <a:rPr lang="en-US" dirty="0"/>
              <a:t> </a:t>
            </a:r>
            <a:r>
              <a:rPr lang="en-US" i="1" dirty="0" err="1"/>
              <a:t>addEdge</a:t>
            </a:r>
            <a:r>
              <a:rPr lang="en-US" i="1" dirty="0"/>
              <a:t>() </a:t>
            </a:r>
            <a:r>
              <a:rPr lang="en-US" dirty="0" err="1"/>
              <a:t>vodi</a:t>
            </a:r>
            <a:r>
              <a:rPr lang="en-US" dirty="0"/>
              <a:t> </a:t>
            </a:r>
            <a:r>
              <a:rPr lang="en-US" dirty="0" err="1"/>
              <a:t>računa</a:t>
            </a:r>
            <a:r>
              <a:rPr lang="en-US" dirty="0"/>
              <a:t> o </a:t>
            </a:r>
            <a:r>
              <a:rPr lang="en-US" dirty="0" err="1"/>
              <a:t>dodavanju</a:t>
            </a:r>
            <a:r>
              <a:rPr lang="en-US" dirty="0"/>
              <a:t> </a:t>
            </a:r>
            <a:r>
              <a:rPr lang="en-US" dirty="0" err="1"/>
              <a:t>ivica</a:t>
            </a:r>
            <a:r>
              <a:rPr lang="en-US" dirty="0"/>
              <a:t> u </a:t>
            </a:r>
            <a:r>
              <a:rPr lang="en-US" dirty="0" err="1"/>
              <a:t>ob</a:t>
            </a:r>
            <a:r>
              <a:rPr lang="sr-Latn-ME" dirty="0"/>
              <a:t>i</a:t>
            </a:r>
            <a:r>
              <a:rPr lang="en-US" dirty="0"/>
              <a:t>je </a:t>
            </a:r>
            <a:r>
              <a:rPr lang="en-US" dirty="0" err="1"/>
              <a:t>strukture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B5E5A8-2ACB-32FA-6A4C-B6712400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r="-798"/>
          <a:stretch/>
        </p:blipFill>
        <p:spPr>
          <a:xfrm>
            <a:off x="4707731" y="1961277"/>
            <a:ext cx="4309295" cy="218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2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7A0A03A-30B4-7EF2-BF74-5D7740882D4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9296" y="1861146"/>
            <a:ext cx="3984692" cy="1997623"/>
          </a:xfrm>
        </p:spPr>
        <p:txBody>
          <a:bodyPr/>
          <a:lstStyle/>
          <a:p>
            <a:pPr marL="381000" indent="-2286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/>
              <a:t>Težine</a:t>
            </a:r>
            <a:r>
              <a:rPr lang="en-US" sz="1400" dirty="0"/>
              <a:t> </a:t>
            </a:r>
            <a:r>
              <a:rPr lang="en-US" sz="1400" dirty="0" err="1"/>
              <a:t>su</a:t>
            </a:r>
            <a:r>
              <a:rPr lang="en-US" sz="1400" dirty="0"/>
              <a:t> u </a:t>
            </a:r>
            <a:r>
              <a:rPr lang="en-US" sz="1400" dirty="0" err="1"/>
              <a:t>rasponu</a:t>
            </a:r>
            <a:r>
              <a:rPr lang="en-US" sz="1400" dirty="0"/>
              <a:t> od </a:t>
            </a:r>
            <a:r>
              <a:rPr lang="en-US" sz="1400" dirty="0">
                <a:solidFill>
                  <a:schemeClr val="tx2"/>
                </a:solidFill>
              </a:rPr>
              <a:t>-100 </a:t>
            </a:r>
            <a:r>
              <a:rPr lang="en-US" sz="1400" dirty="0"/>
              <a:t>do </a:t>
            </a:r>
            <a:r>
              <a:rPr lang="en-US" sz="1400" dirty="0">
                <a:solidFill>
                  <a:schemeClr val="tx2"/>
                </a:solidFill>
              </a:rPr>
              <a:t>+100</a:t>
            </a:r>
            <a:r>
              <a:rPr lang="en-US" sz="1400" dirty="0"/>
              <a:t>.</a:t>
            </a:r>
            <a:endParaRPr lang="sr-Latn-ME" sz="1400" dirty="0"/>
          </a:p>
          <a:p>
            <a:pPr marL="381000" indent="-2286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/>
              <a:t>Implementirana</a:t>
            </a:r>
            <a:r>
              <a:rPr lang="en-US" sz="1400" dirty="0"/>
              <a:t> je </a:t>
            </a:r>
            <a:r>
              <a:rPr lang="en-US" sz="1400" dirty="0" err="1"/>
              <a:t>keš</a:t>
            </a:r>
            <a:r>
              <a:rPr lang="en-US" sz="1400" dirty="0"/>
              <a:t> </a:t>
            </a:r>
            <a:r>
              <a:rPr lang="en-US" sz="1400" dirty="0" err="1"/>
              <a:t>memorija</a:t>
            </a:r>
            <a:r>
              <a:rPr lang="en-US" sz="1400" dirty="0"/>
              <a:t> </a:t>
            </a:r>
            <a:r>
              <a:rPr lang="en-US" sz="1400" dirty="0" err="1"/>
              <a:t>grafova</a:t>
            </a:r>
            <a:r>
              <a:rPr lang="en-US" sz="1400" dirty="0"/>
              <a:t> </a:t>
            </a:r>
            <a:r>
              <a:rPr lang="en-US" sz="1400" dirty="0" err="1"/>
              <a:t>sa</a:t>
            </a:r>
            <a:r>
              <a:rPr lang="en-US" sz="1400" dirty="0"/>
              <a:t> LRU </a:t>
            </a:r>
            <a:r>
              <a:rPr lang="en-US" sz="1400" dirty="0" err="1"/>
              <a:t>politikom</a:t>
            </a:r>
            <a:r>
              <a:rPr lang="en-US" sz="1400" dirty="0"/>
              <a:t> </a:t>
            </a:r>
            <a:r>
              <a:rPr lang="en-US" sz="1400" dirty="0" err="1"/>
              <a:t>kako</a:t>
            </a:r>
            <a:r>
              <a:rPr lang="en-US" sz="1400" dirty="0"/>
              <a:t> bi se </a:t>
            </a:r>
            <a:r>
              <a:rPr lang="en-US" sz="1400" dirty="0" err="1"/>
              <a:t>isti</a:t>
            </a:r>
            <a:r>
              <a:rPr lang="en-US" sz="1400" dirty="0"/>
              <a:t> </a:t>
            </a:r>
            <a:r>
              <a:rPr lang="en-US" sz="1400" dirty="0" err="1"/>
              <a:t>graf</a:t>
            </a:r>
            <a:r>
              <a:rPr lang="en-US" sz="1400" dirty="0"/>
              <a:t> </a:t>
            </a:r>
            <a:r>
              <a:rPr lang="en-US" sz="1400" dirty="0" err="1"/>
              <a:t>mogao</a:t>
            </a:r>
            <a:r>
              <a:rPr lang="en-US" sz="1400" dirty="0"/>
              <a:t> </a:t>
            </a:r>
            <a:r>
              <a:rPr lang="en-US" sz="1400" dirty="0" err="1"/>
              <a:t>više</a:t>
            </a:r>
            <a:r>
              <a:rPr lang="en-US" sz="1400" dirty="0"/>
              <a:t> puta </a:t>
            </a:r>
            <a:r>
              <a:rPr lang="en-US" sz="1400" dirty="0" err="1"/>
              <a:t>koristiti</a:t>
            </a:r>
            <a:r>
              <a:rPr lang="en-US" sz="1400" dirty="0"/>
              <a:t> bez </a:t>
            </a:r>
            <a:r>
              <a:rPr lang="en-US" sz="1400" dirty="0" err="1"/>
              <a:t>ponovne</a:t>
            </a:r>
            <a:r>
              <a:rPr lang="en-US" sz="1400" dirty="0"/>
              <a:t> </a:t>
            </a:r>
            <a:r>
              <a:rPr lang="en-US" sz="1400" dirty="0" err="1"/>
              <a:t>izgradnje</a:t>
            </a:r>
            <a:r>
              <a:rPr lang="en-US" sz="1400" dirty="0"/>
              <a:t>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00841E7-6681-C7D8-7BB6-FDF8FBDC2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Generisanje</a:t>
            </a:r>
            <a:r>
              <a:rPr lang="en-US" dirty="0"/>
              <a:t> </a:t>
            </a:r>
            <a:r>
              <a:rPr lang="en-US" dirty="0" err="1"/>
              <a:t>grafova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C18649-8CDF-B331-2F57-254CC34E6A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14" b="1"/>
          <a:stretch/>
        </p:blipFill>
        <p:spPr>
          <a:xfrm>
            <a:off x="273520" y="1893094"/>
            <a:ext cx="4785775" cy="2464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5538CE-978F-7A12-14D0-848A508F1C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9971405">
            <a:off x="7020410" y="3217346"/>
            <a:ext cx="1994794" cy="1773150"/>
          </a:xfrm>
          <a:prstGeom prst="rect">
            <a:avLst/>
          </a:prstGeom>
        </p:spPr>
      </p:pic>
      <p:sp>
        <p:nvSpPr>
          <p:cNvPr id="10" name="Subtitle 3">
            <a:extLst>
              <a:ext uri="{FF2B5EF4-FFF2-40B4-BE49-F238E27FC236}">
                <a16:creationId xmlns:a16="http://schemas.microsoft.com/office/drawing/2014/main" id="{ACD13173-761B-3C37-41A5-FBCBCAEBFF43}"/>
              </a:ext>
            </a:extLst>
          </p:cNvPr>
          <p:cNvSpPr txBox="1">
            <a:spLocks/>
          </p:cNvSpPr>
          <p:nvPr/>
        </p:nvSpPr>
        <p:spPr>
          <a:xfrm>
            <a:off x="240506" y="1017725"/>
            <a:ext cx="8289131" cy="875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None/>
              <a:defRPr sz="12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381000" indent="-2286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/>
              <a:t>Koristi</a:t>
            </a:r>
            <a:r>
              <a:rPr lang="en-US" sz="1400" dirty="0"/>
              <a:t> se </a:t>
            </a:r>
            <a:r>
              <a:rPr lang="en-US" sz="1400" dirty="0" err="1"/>
              <a:t>funkcija</a:t>
            </a:r>
            <a:r>
              <a:rPr lang="sr-Latn-ME" sz="1400" dirty="0"/>
              <a:t>  </a:t>
            </a:r>
            <a:r>
              <a:rPr lang="en-US" sz="1400" i="1" dirty="0" err="1"/>
              <a:t>generateCompleteGraph</a:t>
            </a:r>
            <a:r>
              <a:rPr lang="en-US" sz="1400" i="1" dirty="0"/>
              <a:t>(</a:t>
            </a:r>
            <a:r>
              <a:rPr lang="en-US" sz="1400" i="1" dirty="0" err="1"/>
              <a:t>numVertices</a:t>
            </a:r>
            <a:r>
              <a:rPr lang="en-US" sz="1400" i="1" dirty="0"/>
              <a:t>)</a:t>
            </a:r>
            <a:r>
              <a:rPr lang="en-US" sz="1400" dirty="0"/>
              <a:t> za </a:t>
            </a:r>
            <a:r>
              <a:rPr lang="en-US" sz="1400" dirty="0" err="1"/>
              <a:t>kreiranje</a:t>
            </a:r>
            <a:r>
              <a:rPr lang="en-US" sz="1400" dirty="0"/>
              <a:t> </a:t>
            </a:r>
            <a:r>
              <a:rPr lang="en-US" sz="1400" b="1" dirty="0" err="1"/>
              <a:t>potpunih</a:t>
            </a:r>
            <a:r>
              <a:rPr lang="en-US" sz="1400" b="1" dirty="0"/>
              <a:t> </a:t>
            </a:r>
            <a:r>
              <a:rPr lang="en-US" sz="1400" b="1" dirty="0" err="1"/>
              <a:t>grafova</a:t>
            </a:r>
            <a:r>
              <a:rPr lang="en-US" sz="1400" dirty="0"/>
              <a:t>.</a:t>
            </a:r>
            <a:endParaRPr lang="sr-Latn-ME" sz="1400" dirty="0"/>
          </a:p>
          <a:p>
            <a:pPr marL="381000" indent="-2286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/>
              <a:t>Potpuni</a:t>
            </a:r>
            <a:r>
              <a:rPr lang="en-US" sz="1400" dirty="0"/>
              <a:t> </a:t>
            </a:r>
            <a:r>
              <a:rPr lang="en-US" sz="1400" dirty="0" err="1"/>
              <a:t>graf</a:t>
            </a:r>
            <a:r>
              <a:rPr lang="en-US" sz="1400" dirty="0"/>
              <a:t>: </a:t>
            </a:r>
            <a:r>
              <a:rPr lang="en-US" sz="1400" dirty="0" err="1"/>
              <a:t>svaki</a:t>
            </a:r>
            <a:r>
              <a:rPr lang="en-US" sz="1400" dirty="0"/>
              <a:t> </a:t>
            </a:r>
            <a:r>
              <a:rPr lang="en-US" sz="1400" dirty="0" err="1"/>
              <a:t>čvor</a:t>
            </a:r>
            <a:r>
              <a:rPr lang="en-US" sz="1400" dirty="0"/>
              <a:t> je </a:t>
            </a:r>
            <a:r>
              <a:rPr lang="en-US" sz="1400" dirty="0" err="1"/>
              <a:t>povezan</a:t>
            </a:r>
            <a:r>
              <a:rPr lang="en-US" sz="1400" dirty="0"/>
              <a:t> </a:t>
            </a:r>
            <a:r>
              <a:rPr lang="en-US" sz="1400" dirty="0" err="1"/>
              <a:t>sa</a:t>
            </a:r>
            <a:r>
              <a:rPr lang="en-US" sz="1400" dirty="0"/>
              <a:t> </a:t>
            </a:r>
            <a:r>
              <a:rPr lang="en-US" sz="1400" dirty="0" err="1"/>
              <a:t>svim</a:t>
            </a:r>
            <a:r>
              <a:rPr lang="en-US" sz="1400" dirty="0"/>
              <a:t> </a:t>
            </a:r>
            <a:r>
              <a:rPr lang="en-US" sz="1400" dirty="0" err="1"/>
              <a:t>ostalim</a:t>
            </a:r>
            <a:r>
              <a:rPr lang="en-US" sz="1400" dirty="0"/>
              <a:t>, </a:t>
            </a:r>
            <a:r>
              <a:rPr lang="en-US" sz="1400" dirty="0" err="1"/>
              <a:t>ukupno</a:t>
            </a:r>
            <a:r>
              <a:rPr lang="en-US" sz="1400" dirty="0"/>
              <a:t> n*(n-1) grana.</a:t>
            </a:r>
            <a:endParaRPr lang="sr-Latn-ME" sz="1400" dirty="0"/>
          </a:p>
        </p:txBody>
      </p:sp>
    </p:spTree>
    <p:extLst>
      <p:ext uri="{BB962C8B-B14F-4D97-AF65-F5344CB8AC3E}">
        <p14:creationId xmlns:p14="http://schemas.microsoft.com/office/powerpoint/2010/main" val="966992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3178-14B2-FC3E-8BAB-9D08B99A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Sekvencijalna</a:t>
            </a:r>
            <a:r>
              <a:rPr lang="en-US" dirty="0"/>
              <a:t> </a:t>
            </a:r>
            <a:r>
              <a:rPr lang="en-US" dirty="0" err="1"/>
              <a:t>verzija</a:t>
            </a:r>
            <a:r>
              <a:rPr lang="en-US" dirty="0"/>
              <a:t> Bellman-</a:t>
            </a:r>
            <a:r>
              <a:rPr lang="en-US" dirty="0" err="1"/>
              <a:t>Forda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16D99-46FE-D251-8D03-577D15E41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887" y="1417775"/>
            <a:ext cx="3983082" cy="2551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Prolazi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sr-Latn-ME" dirty="0"/>
              <a:t>grane</a:t>
            </a:r>
            <a:r>
              <a:rPr lang="en-US" dirty="0"/>
              <a:t> (V-1) puta.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Svaka</a:t>
            </a:r>
            <a:r>
              <a:rPr lang="en-US" dirty="0"/>
              <a:t> </a:t>
            </a:r>
            <a:r>
              <a:rPr lang="sr-Latn-ME" dirty="0"/>
              <a:t>grana</a:t>
            </a:r>
            <a:r>
              <a:rPr lang="en-US" dirty="0"/>
              <a:t> se </a:t>
            </a:r>
            <a:r>
              <a:rPr lang="en-US" dirty="0" err="1"/>
              <a:t>relaksira</a:t>
            </a:r>
            <a:r>
              <a:rPr lang="en-US" dirty="0"/>
              <a:t>: </a:t>
            </a:r>
            <a:r>
              <a:rPr lang="en-US" dirty="0" err="1"/>
              <a:t>ako</a:t>
            </a:r>
            <a:r>
              <a:rPr lang="en-US" dirty="0"/>
              <a:t> se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poboljšati</a:t>
            </a:r>
            <a:r>
              <a:rPr lang="en-US" dirty="0"/>
              <a:t> </a:t>
            </a:r>
            <a:r>
              <a:rPr lang="en-US" dirty="0" err="1"/>
              <a:t>udaljenost</a:t>
            </a:r>
            <a:r>
              <a:rPr lang="en-US" dirty="0"/>
              <a:t> do v, </a:t>
            </a:r>
            <a:r>
              <a:rPr lang="en-US" dirty="0" err="1"/>
              <a:t>ažurira</a:t>
            </a:r>
            <a:r>
              <a:rPr lang="en-US" dirty="0"/>
              <a:t> se.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Ako se u </a:t>
            </a:r>
            <a:r>
              <a:rPr lang="en-US" dirty="0" err="1"/>
              <a:t>nekoj</a:t>
            </a:r>
            <a:r>
              <a:rPr lang="en-US" dirty="0"/>
              <a:t> </a:t>
            </a:r>
            <a:r>
              <a:rPr lang="en-US" dirty="0" err="1"/>
              <a:t>iteraciji</a:t>
            </a:r>
            <a:r>
              <a:rPr lang="en-US" dirty="0"/>
              <a:t> </a:t>
            </a:r>
            <a:r>
              <a:rPr lang="en-US" dirty="0" err="1"/>
              <a:t>ništa</a:t>
            </a:r>
            <a:r>
              <a:rPr lang="en-US" dirty="0"/>
              <a:t> ne </a:t>
            </a:r>
            <a:r>
              <a:rPr lang="en-US" dirty="0" err="1"/>
              <a:t>promijeni</a:t>
            </a:r>
            <a:r>
              <a:rPr lang="en-US" dirty="0"/>
              <a:t> – </a:t>
            </a:r>
            <a:r>
              <a:rPr lang="en-US" dirty="0" err="1"/>
              <a:t>prekida</a:t>
            </a:r>
            <a:r>
              <a:rPr lang="en-US" dirty="0"/>
              <a:t> se (</a:t>
            </a:r>
            <a:r>
              <a:rPr lang="en-US" dirty="0" err="1"/>
              <a:t>optimizacija</a:t>
            </a:r>
            <a:r>
              <a:rPr lang="en-US" dirty="0"/>
              <a:t>).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Na </a:t>
            </a:r>
            <a:r>
              <a:rPr lang="en-US" dirty="0" err="1"/>
              <a:t>kraju</a:t>
            </a:r>
            <a:r>
              <a:rPr lang="en-US" dirty="0"/>
              <a:t> se </a:t>
            </a:r>
            <a:r>
              <a:rPr lang="en-US" dirty="0" err="1"/>
              <a:t>provjerava</a:t>
            </a:r>
            <a:r>
              <a:rPr lang="en-US" dirty="0"/>
              <a:t> da li </a:t>
            </a:r>
            <a:r>
              <a:rPr lang="en-US" dirty="0" err="1"/>
              <a:t>postoji</a:t>
            </a:r>
            <a:r>
              <a:rPr lang="en-US" dirty="0"/>
              <a:t> </a:t>
            </a:r>
            <a:r>
              <a:rPr lang="en-US" dirty="0" err="1"/>
              <a:t>negativni</a:t>
            </a:r>
            <a:r>
              <a:rPr lang="en-US" dirty="0"/>
              <a:t> </a:t>
            </a:r>
            <a:r>
              <a:rPr lang="en-US" dirty="0" err="1"/>
              <a:t>ciklus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Rezultati</a:t>
            </a:r>
            <a:r>
              <a:rPr lang="en-US" dirty="0"/>
              <a:t> se </a:t>
            </a:r>
            <a:r>
              <a:rPr lang="en-US" dirty="0" err="1"/>
              <a:t>čuvaju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koriste</a:t>
            </a:r>
            <a:r>
              <a:rPr lang="en-US" dirty="0"/>
              <a:t> za </a:t>
            </a:r>
            <a:r>
              <a:rPr lang="en-US" dirty="0" err="1"/>
              <a:t>verifikaciju</a:t>
            </a:r>
            <a:r>
              <a:rPr lang="en-US" dirty="0"/>
              <a:t> </a:t>
            </a:r>
            <a:r>
              <a:rPr lang="en-US" dirty="0" err="1"/>
              <a:t>paralelnih</a:t>
            </a:r>
            <a:r>
              <a:rPr lang="en-US" dirty="0"/>
              <a:t> </a:t>
            </a:r>
            <a:r>
              <a:rPr lang="en-US" dirty="0" err="1"/>
              <a:t>verzija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124BB-1FF7-B7F7-166F-D9028E2B44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8772"/>
          <a:stretch/>
        </p:blipFill>
        <p:spPr>
          <a:xfrm>
            <a:off x="4572000" y="1207996"/>
            <a:ext cx="4154533" cy="2257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DDB888-1245-204A-2CAD-29397CBE0B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89" t="70314" r="4346"/>
          <a:stretch/>
        </p:blipFill>
        <p:spPr>
          <a:xfrm>
            <a:off x="4572000" y="3635196"/>
            <a:ext cx="4307732" cy="106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60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CF14C-129D-700F-AC91-004B3A81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V1 </a:t>
            </a:r>
            <a:r>
              <a:rPr lang="en-US" dirty="0"/>
              <a:t>– Edge-based </a:t>
            </a:r>
            <a:r>
              <a:rPr lang="en-US" dirty="0" err="1"/>
              <a:t>pristup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1DCB8-D33E-35C3-E4C2-9D598F479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944" y="1344163"/>
            <a:ext cx="3916294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Svaka</a:t>
            </a:r>
            <a:r>
              <a:rPr lang="en-US" dirty="0"/>
              <a:t> nit </a:t>
            </a:r>
            <a:r>
              <a:rPr lang="en-US" dirty="0" err="1"/>
              <a:t>paralelno</a:t>
            </a:r>
            <a:r>
              <a:rPr lang="en-US" dirty="0"/>
              <a:t> </a:t>
            </a:r>
            <a:r>
              <a:rPr lang="en-US" dirty="0" err="1"/>
              <a:t>obrađuje</a:t>
            </a:r>
            <a:r>
              <a:rPr lang="en-US" dirty="0"/>
              <a:t> </a:t>
            </a:r>
            <a:r>
              <a:rPr lang="en-US" dirty="0" err="1"/>
              <a:t>dio</a:t>
            </a:r>
            <a:r>
              <a:rPr lang="en-US" dirty="0"/>
              <a:t> </a:t>
            </a:r>
            <a:r>
              <a:rPr lang="en-US" dirty="0" err="1"/>
              <a:t>liste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sr-Latn-ME" dirty="0"/>
              <a:t>grana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Paralelizacija</a:t>
            </a:r>
            <a:r>
              <a:rPr lang="en-US" dirty="0"/>
              <a:t> se </a:t>
            </a:r>
            <a:r>
              <a:rPr lang="en-US" dirty="0" err="1"/>
              <a:t>vrši</a:t>
            </a:r>
            <a:r>
              <a:rPr lang="en-US" dirty="0"/>
              <a:t> </a:t>
            </a:r>
            <a:r>
              <a:rPr lang="en-US" dirty="0" err="1"/>
              <a:t>pomoću</a:t>
            </a:r>
            <a:r>
              <a:rPr lang="sr-Latn-ME" dirty="0"/>
              <a:t>:</a:t>
            </a:r>
            <a:r>
              <a:rPr lang="en-US" dirty="0"/>
              <a:t> </a:t>
            </a:r>
            <a:endParaRPr lang="sr-Latn-ME" dirty="0"/>
          </a:p>
          <a:p>
            <a:pPr lvl="1">
              <a:lnSpc>
                <a:spcPct val="150000"/>
              </a:lnSpc>
            </a:pPr>
            <a:r>
              <a:rPr lang="en-US" dirty="0"/>
              <a:t>#pragma </a:t>
            </a:r>
            <a:r>
              <a:rPr lang="en-US" dirty="0" err="1"/>
              <a:t>omp</a:t>
            </a:r>
            <a:r>
              <a:rPr lang="en-US" dirty="0"/>
              <a:t> parallel for.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Da bi se </a:t>
            </a:r>
            <a:r>
              <a:rPr lang="en-US" dirty="0" err="1"/>
              <a:t>izbjegla</a:t>
            </a:r>
            <a:r>
              <a:rPr lang="en-US" dirty="0"/>
              <a:t> </a:t>
            </a:r>
            <a:r>
              <a:rPr lang="en-US" dirty="0" err="1"/>
              <a:t>kolizija</a:t>
            </a:r>
            <a:r>
              <a:rPr lang="en-US" dirty="0"/>
              <a:t>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ažuriranju</a:t>
            </a:r>
            <a:r>
              <a:rPr lang="en-US" dirty="0"/>
              <a:t> </a:t>
            </a:r>
            <a:r>
              <a:rPr lang="en-US" dirty="0" err="1"/>
              <a:t>rastojanja</a:t>
            </a:r>
            <a:r>
              <a:rPr lang="en-US" dirty="0"/>
              <a:t>, </a:t>
            </a:r>
            <a:r>
              <a:rPr lang="en-US" dirty="0" err="1"/>
              <a:t>koristi</a:t>
            </a:r>
            <a:r>
              <a:rPr lang="en-US" dirty="0"/>
              <a:t> se</a:t>
            </a:r>
            <a:r>
              <a:rPr lang="sr-Latn-ME" dirty="0"/>
              <a:t>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#pragma </a:t>
            </a:r>
            <a:r>
              <a:rPr lang="en-US" dirty="0" err="1"/>
              <a:t>omp</a:t>
            </a:r>
            <a:r>
              <a:rPr lang="en-US" dirty="0"/>
              <a:t> critical.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Idealno</a:t>
            </a:r>
            <a:r>
              <a:rPr lang="en-US" dirty="0"/>
              <a:t> za gust </a:t>
            </a:r>
            <a:r>
              <a:rPr lang="en-US" dirty="0" err="1"/>
              <a:t>graf</a:t>
            </a:r>
            <a:r>
              <a:rPr lang="en-US" dirty="0"/>
              <a:t> </a:t>
            </a:r>
            <a:r>
              <a:rPr lang="en-US" dirty="0" err="1"/>
              <a:t>gd</a:t>
            </a:r>
            <a:r>
              <a:rPr lang="sr-Latn-ME" dirty="0"/>
              <a:t>j</a:t>
            </a:r>
            <a:r>
              <a:rPr lang="en-US" dirty="0"/>
              <a:t>e je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sr-Latn-ME" dirty="0"/>
              <a:t>grana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en-US" dirty="0"/>
              <a:t> </a:t>
            </a:r>
            <a:r>
              <a:rPr lang="en-US" dirty="0" err="1"/>
              <a:t>veći</a:t>
            </a:r>
            <a:r>
              <a:rPr lang="en-US" dirty="0"/>
              <a:t> od </a:t>
            </a:r>
            <a:r>
              <a:rPr lang="en-US" dirty="0" err="1"/>
              <a:t>broja</a:t>
            </a:r>
            <a:r>
              <a:rPr lang="en-US" dirty="0"/>
              <a:t> </a:t>
            </a:r>
            <a:r>
              <a:rPr lang="en-US" dirty="0" err="1"/>
              <a:t>čvorova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893D7C-A41E-6D08-90C4-039CAC103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5603" y="1344163"/>
            <a:ext cx="4313294" cy="303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98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663F4-6808-A406-4F50-1EAEA4D89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V1 </a:t>
            </a:r>
            <a:r>
              <a:rPr lang="en-US" dirty="0"/>
              <a:t>– Edge-based </a:t>
            </a:r>
            <a:r>
              <a:rPr lang="en-US" dirty="0" err="1"/>
              <a:t>pristup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4A4C8-6EF1-96F4-A152-A08535FE7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4"/>
            <a:ext cx="7704000" cy="376956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#pragma </a:t>
            </a:r>
            <a:r>
              <a:rPr lang="en-US" b="1" dirty="0" err="1">
                <a:solidFill>
                  <a:schemeClr val="accent1"/>
                </a:solidFill>
              </a:rPr>
              <a:t>omp</a:t>
            </a:r>
            <a:r>
              <a:rPr lang="en-US" b="1" dirty="0">
                <a:solidFill>
                  <a:schemeClr val="accent1"/>
                </a:solidFill>
              </a:rPr>
              <a:t> parallel for schedule(dynamic, </a:t>
            </a:r>
            <a:r>
              <a:rPr lang="en-US" b="1" dirty="0" err="1">
                <a:solidFill>
                  <a:schemeClr val="accent1"/>
                </a:solidFill>
              </a:rPr>
              <a:t>chunkSize</a:t>
            </a:r>
            <a:r>
              <a:rPr lang="en-US" b="1" dirty="0">
                <a:solidFill>
                  <a:schemeClr val="accent1"/>
                </a:solidFill>
              </a:rPr>
              <a:t>)</a:t>
            </a:r>
            <a:endParaRPr lang="sr-Latn-ME" b="1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Ova </a:t>
            </a:r>
            <a:r>
              <a:rPr lang="en-US" dirty="0" err="1">
                <a:solidFill>
                  <a:schemeClr val="tx1"/>
                </a:solidFill>
              </a:rPr>
              <a:t>direktiva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govori</a:t>
            </a:r>
            <a:r>
              <a:rPr lang="en-US" dirty="0">
                <a:solidFill>
                  <a:schemeClr val="tx1"/>
                </a:solidFill>
              </a:rPr>
              <a:t> OpenMP-u </a:t>
            </a:r>
            <a:r>
              <a:rPr lang="en-US" dirty="0" err="1">
                <a:solidFill>
                  <a:schemeClr val="tx1"/>
                </a:solidFill>
              </a:rPr>
              <a:t>kako</a:t>
            </a:r>
            <a:r>
              <a:rPr lang="en-US" dirty="0">
                <a:solidFill>
                  <a:schemeClr val="tx1"/>
                </a:solidFill>
              </a:rPr>
              <a:t> da </a:t>
            </a:r>
            <a:r>
              <a:rPr lang="en-US" dirty="0" err="1">
                <a:solidFill>
                  <a:schemeClr val="tx1"/>
                </a:solidFill>
              </a:rPr>
              <a:t>rasporedi</a:t>
            </a:r>
            <a:r>
              <a:rPr lang="en-US" dirty="0">
                <a:solidFill>
                  <a:schemeClr val="tx1"/>
                </a:solidFill>
              </a:rPr>
              <a:t> rad </a:t>
            </a:r>
            <a:r>
              <a:rPr lang="en-US" dirty="0" err="1">
                <a:solidFill>
                  <a:schemeClr val="tx1"/>
                </a:solidFill>
              </a:rPr>
              <a:t>između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niti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kada</a:t>
            </a:r>
            <a:r>
              <a:rPr lang="en-US" dirty="0">
                <a:solidFill>
                  <a:schemeClr val="tx1"/>
                </a:solidFill>
              </a:rPr>
              <a:t> se </a:t>
            </a:r>
            <a:r>
              <a:rPr lang="en-US" dirty="0" err="1">
                <a:solidFill>
                  <a:schemeClr val="tx1"/>
                </a:solidFill>
              </a:rPr>
              <a:t>izvršava</a:t>
            </a:r>
            <a:r>
              <a:rPr lang="en-US" dirty="0">
                <a:solidFill>
                  <a:schemeClr val="tx1"/>
                </a:solidFill>
              </a:rPr>
              <a:t> for </a:t>
            </a:r>
            <a:r>
              <a:rPr lang="en-US" dirty="0" err="1">
                <a:solidFill>
                  <a:schemeClr val="tx1"/>
                </a:solidFill>
              </a:rPr>
              <a:t>petlja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paralelno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sr-Latn-ME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</a:rPr>
              <a:t>schedule(dynamic, </a:t>
            </a:r>
            <a:r>
              <a:rPr lang="en-US" b="1" dirty="0" err="1">
                <a:solidFill>
                  <a:schemeClr val="tx2"/>
                </a:solidFill>
              </a:rPr>
              <a:t>chunkSize</a:t>
            </a:r>
            <a:r>
              <a:rPr lang="en-US" b="1" dirty="0">
                <a:solidFill>
                  <a:schemeClr val="tx2"/>
                </a:solidFill>
              </a:rPr>
              <a:t>)</a:t>
            </a:r>
            <a:endParaRPr lang="sr-Latn-ME" b="1" dirty="0">
              <a:solidFill>
                <a:schemeClr val="tx2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dynamic:</a:t>
            </a:r>
            <a:endParaRPr lang="sr-Latn-ME" b="1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Rad se </a:t>
            </a:r>
            <a:r>
              <a:rPr lang="en-US" dirty="0" err="1">
                <a:solidFill>
                  <a:schemeClr val="tx1"/>
                </a:solidFill>
              </a:rPr>
              <a:t>dijeli</a:t>
            </a:r>
            <a:r>
              <a:rPr lang="en-US" dirty="0">
                <a:solidFill>
                  <a:schemeClr val="tx1"/>
                </a:solidFill>
              </a:rPr>
              <a:t> u </a:t>
            </a:r>
            <a:r>
              <a:rPr lang="en-US" dirty="0" err="1">
                <a:solidFill>
                  <a:schemeClr val="tx1"/>
                </a:solidFill>
              </a:rPr>
              <a:t>blokove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chunkove</a:t>
            </a:r>
            <a:r>
              <a:rPr lang="en-US" dirty="0">
                <a:solidFill>
                  <a:schemeClr val="tx1"/>
                </a:solidFill>
              </a:rPr>
              <a:t>),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kada</a:t>
            </a:r>
            <a:r>
              <a:rPr lang="en-US" dirty="0">
                <a:solidFill>
                  <a:schemeClr val="tx1"/>
                </a:solidFill>
              </a:rPr>
              <a:t> nit </a:t>
            </a:r>
            <a:r>
              <a:rPr lang="en-US" dirty="0" err="1">
                <a:solidFill>
                  <a:schemeClr val="tx1"/>
                </a:solidFill>
              </a:rPr>
              <a:t>završi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jedan</a:t>
            </a:r>
            <a:r>
              <a:rPr lang="en-US" dirty="0">
                <a:solidFill>
                  <a:schemeClr val="tx1"/>
                </a:solidFill>
              </a:rPr>
              <a:t> chunk, </a:t>
            </a:r>
            <a:r>
              <a:rPr lang="en-US" dirty="0" err="1">
                <a:solidFill>
                  <a:schemeClr val="tx1"/>
                </a:solidFill>
              </a:rPr>
              <a:t>uzima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sljedeći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sr-Latn-ME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Ovo </a:t>
            </a:r>
            <a:r>
              <a:rPr lang="en-US" dirty="0" err="1">
                <a:solidFill>
                  <a:schemeClr val="tx1"/>
                </a:solidFill>
              </a:rPr>
              <a:t>omogućava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balansiranje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opterećenja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jer</a:t>
            </a:r>
            <a:r>
              <a:rPr lang="en-US" dirty="0">
                <a:solidFill>
                  <a:schemeClr val="tx1"/>
                </a:solidFill>
              </a:rPr>
              <a:t> se rad ne </a:t>
            </a:r>
            <a:r>
              <a:rPr lang="en-US" dirty="0" err="1">
                <a:solidFill>
                  <a:schemeClr val="tx1"/>
                </a:solidFill>
              </a:rPr>
              <a:t>dijeli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statički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što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može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dovesti</a:t>
            </a:r>
            <a:r>
              <a:rPr lang="en-US" dirty="0">
                <a:solidFill>
                  <a:schemeClr val="tx1"/>
                </a:solidFill>
              </a:rPr>
              <a:t> do </a:t>
            </a:r>
            <a:r>
              <a:rPr lang="en-US" dirty="0" err="1">
                <a:solidFill>
                  <a:schemeClr val="tx1"/>
                </a:solidFill>
              </a:rPr>
              <a:t>neefikasnosti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neki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zadaci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traju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duže</a:t>
            </a:r>
            <a:r>
              <a:rPr lang="en-US" dirty="0">
                <a:solidFill>
                  <a:schemeClr val="tx1"/>
                </a:solidFill>
              </a:rPr>
              <a:t>).</a:t>
            </a:r>
            <a:endParaRPr lang="sr-Latn-ME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b="1" dirty="0" err="1">
                <a:solidFill>
                  <a:schemeClr val="tx1"/>
                </a:solidFill>
              </a:rPr>
              <a:t>chunkSize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endParaRPr lang="sr-Latn-ME" b="1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</a:rPr>
              <a:t>Broj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iteracija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koje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jedna</a:t>
            </a:r>
            <a:r>
              <a:rPr lang="en-US" dirty="0">
                <a:solidFill>
                  <a:schemeClr val="tx1"/>
                </a:solidFill>
              </a:rPr>
              <a:t> nit </a:t>
            </a:r>
            <a:r>
              <a:rPr lang="en-US" dirty="0" err="1">
                <a:solidFill>
                  <a:schemeClr val="tx1"/>
                </a:solidFill>
              </a:rPr>
              <a:t>dobija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odjednom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sr-Latn-ME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Manji </a:t>
            </a:r>
            <a:r>
              <a:rPr lang="en-US" dirty="0" err="1">
                <a:solidFill>
                  <a:schemeClr val="tx1"/>
                </a:solidFill>
              </a:rPr>
              <a:t>chunkSize</a:t>
            </a:r>
            <a:r>
              <a:rPr lang="en-US" dirty="0">
                <a:solidFill>
                  <a:schemeClr val="tx1"/>
                </a:solidFill>
              </a:rPr>
              <a:t> → </a:t>
            </a:r>
            <a:r>
              <a:rPr lang="en-US" dirty="0" err="1">
                <a:solidFill>
                  <a:schemeClr val="tx1"/>
                </a:solidFill>
              </a:rPr>
              <a:t>češće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preuzimanje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posla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manji</a:t>
            </a:r>
            <a:r>
              <a:rPr lang="en-US" dirty="0">
                <a:solidFill>
                  <a:schemeClr val="tx1"/>
                </a:solidFill>
              </a:rPr>
              <a:t> latency, </a:t>
            </a:r>
            <a:r>
              <a:rPr lang="en-US" dirty="0" err="1">
                <a:solidFill>
                  <a:schemeClr val="tx1"/>
                </a:solidFill>
              </a:rPr>
              <a:t>ali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veći</a:t>
            </a:r>
            <a:r>
              <a:rPr lang="en-US" dirty="0">
                <a:solidFill>
                  <a:schemeClr val="tx1"/>
                </a:solidFill>
              </a:rPr>
              <a:t> overhead).</a:t>
            </a:r>
            <a:endParaRPr lang="sr-Latn-ME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</a:rPr>
              <a:t>Veći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chunkSize</a:t>
            </a:r>
            <a:r>
              <a:rPr lang="en-US" dirty="0">
                <a:solidFill>
                  <a:schemeClr val="tx1"/>
                </a:solidFill>
              </a:rPr>
              <a:t> → </a:t>
            </a:r>
            <a:r>
              <a:rPr lang="en-US" dirty="0" err="1">
                <a:solidFill>
                  <a:schemeClr val="tx1"/>
                </a:solidFill>
              </a:rPr>
              <a:t>manji</a:t>
            </a:r>
            <a:r>
              <a:rPr lang="en-US" dirty="0">
                <a:solidFill>
                  <a:schemeClr val="tx1"/>
                </a:solidFill>
              </a:rPr>
              <a:t> overhead, </a:t>
            </a:r>
            <a:r>
              <a:rPr lang="en-US" dirty="0" err="1">
                <a:solidFill>
                  <a:schemeClr val="tx1"/>
                </a:solidFill>
              </a:rPr>
              <a:t>ali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potencijalno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neujednačeno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opterećenje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5327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01FEB-7271-CA20-B6A4-AB44255E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V1 </a:t>
            </a:r>
            <a:r>
              <a:rPr lang="en-US" dirty="0"/>
              <a:t>– Edge-based </a:t>
            </a:r>
            <a:r>
              <a:rPr lang="en-US" dirty="0" err="1"/>
              <a:t>pristup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BB8F0-C48A-8A0D-5DF4-B8917B08F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305693"/>
            <a:ext cx="7704000" cy="29829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const int </a:t>
            </a:r>
            <a:r>
              <a:rPr lang="en-US" b="1" dirty="0" err="1">
                <a:solidFill>
                  <a:schemeClr val="accent1"/>
                </a:solidFill>
              </a:rPr>
              <a:t>chunkSize</a:t>
            </a:r>
            <a:r>
              <a:rPr lang="en-US" b="1" dirty="0">
                <a:solidFill>
                  <a:schemeClr val="accent1"/>
                </a:solidFill>
              </a:rPr>
              <a:t> = max(1000, </a:t>
            </a:r>
            <a:r>
              <a:rPr lang="en-US" b="1" dirty="0" err="1">
                <a:solidFill>
                  <a:schemeClr val="accent1"/>
                </a:solidFill>
              </a:rPr>
              <a:t>numEdges</a:t>
            </a:r>
            <a:r>
              <a:rPr lang="en-US" b="1" dirty="0">
                <a:solidFill>
                  <a:schemeClr val="accent1"/>
                </a:solidFill>
              </a:rPr>
              <a:t> / (</a:t>
            </a:r>
            <a:r>
              <a:rPr lang="en-US" b="1" dirty="0" err="1">
                <a:solidFill>
                  <a:schemeClr val="accent1"/>
                </a:solidFill>
              </a:rPr>
              <a:t>omp_get_max_threads</a:t>
            </a:r>
            <a:r>
              <a:rPr lang="en-US" b="1" dirty="0">
                <a:solidFill>
                  <a:schemeClr val="accent1"/>
                </a:solidFill>
              </a:rPr>
              <a:t>() * 10));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Dinamički</a:t>
            </a:r>
            <a:r>
              <a:rPr lang="en-US" dirty="0"/>
              <a:t> </a:t>
            </a:r>
            <a:r>
              <a:rPr lang="en-US" dirty="0" err="1"/>
              <a:t>računa</a:t>
            </a:r>
            <a:r>
              <a:rPr lang="en-US" dirty="0"/>
              <a:t> chunk </a:t>
            </a:r>
            <a:r>
              <a:rPr lang="en-US" dirty="0" err="1"/>
              <a:t>veličinu</a:t>
            </a:r>
            <a:r>
              <a:rPr lang="en-US" dirty="0"/>
              <a:t> u </a:t>
            </a:r>
            <a:r>
              <a:rPr lang="en-US" dirty="0" err="1"/>
              <a:t>zavisnosti</a:t>
            </a:r>
            <a:r>
              <a:rPr lang="en-US" dirty="0"/>
              <a:t> od:</a:t>
            </a:r>
            <a:endParaRPr lang="sr-Latn-ME" dirty="0"/>
          </a:p>
          <a:p>
            <a:pPr lvl="1">
              <a:lnSpc>
                <a:spcPct val="150000"/>
              </a:lnSpc>
            </a:pPr>
            <a:r>
              <a:rPr lang="en-US" sz="1400" dirty="0" err="1"/>
              <a:t>Broja</a:t>
            </a:r>
            <a:r>
              <a:rPr lang="en-US" sz="1400" dirty="0"/>
              <a:t> </a:t>
            </a:r>
            <a:r>
              <a:rPr lang="en-US" sz="1400" dirty="0" err="1"/>
              <a:t>ivica</a:t>
            </a:r>
            <a:r>
              <a:rPr lang="en-US" sz="1400" dirty="0"/>
              <a:t> (</a:t>
            </a:r>
            <a:r>
              <a:rPr lang="en-US" sz="1400" dirty="0" err="1"/>
              <a:t>numEdges</a:t>
            </a:r>
            <a:r>
              <a:rPr lang="en-US" sz="1400" dirty="0"/>
              <a:t>)</a:t>
            </a:r>
            <a:endParaRPr lang="sr-Latn-ME" sz="1400" dirty="0"/>
          </a:p>
          <a:p>
            <a:pPr lvl="1">
              <a:lnSpc>
                <a:spcPct val="150000"/>
              </a:lnSpc>
            </a:pPr>
            <a:r>
              <a:rPr lang="en-US" sz="1400" dirty="0" err="1"/>
              <a:t>Broja</a:t>
            </a:r>
            <a:r>
              <a:rPr lang="en-US" sz="1400" dirty="0"/>
              <a:t> </a:t>
            </a:r>
            <a:r>
              <a:rPr lang="en-US" sz="1400" dirty="0" err="1"/>
              <a:t>dostupnih</a:t>
            </a:r>
            <a:r>
              <a:rPr lang="en-US" sz="1400" dirty="0"/>
              <a:t> </a:t>
            </a:r>
            <a:r>
              <a:rPr lang="en-US" sz="1400" dirty="0" err="1"/>
              <a:t>niti</a:t>
            </a:r>
            <a:r>
              <a:rPr lang="en-US" sz="1400" dirty="0"/>
              <a:t> (</a:t>
            </a:r>
            <a:r>
              <a:rPr lang="en-US" sz="1400" dirty="0" err="1"/>
              <a:t>omp_get_max_threads</a:t>
            </a:r>
            <a:r>
              <a:rPr lang="en-US" sz="1400" dirty="0"/>
              <a:t>())</a:t>
            </a:r>
            <a:endParaRPr lang="sr-Latn-ME" sz="1400" dirty="0"/>
          </a:p>
          <a:p>
            <a:pPr lvl="1">
              <a:lnSpc>
                <a:spcPct val="150000"/>
              </a:lnSpc>
            </a:pPr>
            <a:r>
              <a:rPr lang="en-US" sz="1400" dirty="0" err="1"/>
              <a:t>Osigurava</a:t>
            </a:r>
            <a:r>
              <a:rPr lang="en-US" sz="1400" dirty="0"/>
              <a:t> da se ne </a:t>
            </a:r>
            <a:r>
              <a:rPr lang="en-US" sz="1400" dirty="0" err="1"/>
              <a:t>dod</a:t>
            </a:r>
            <a:r>
              <a:rPr lang="sr-Latn-ME" sz="1400" dirty="0"/>
              <a:t>ij</a:t>
            </a:r>
            <a:r>
              <a:rPr lang="en-US" sz="1400" dirty="0" err="1"/>
              <a:t>eli</a:t>
            </a:r>
            <a:r>
              <a:rPr lang="en-US" sz="1400" dirty="0"/>
              <a:t> </a:t>
            </a:r>
            <a:r>
              <a:rPr lang="en-US" sz="1400" dirty="0" err="1"/>
              <a:t>premali</a:t>
            </a:r>
            <a:r>
              <a:rPr lang="en-US" sz="1400" dirty="0"/>
              <a:t> </a:t>
            </a:r>
            <a:r>
              <a:rPr lang="en-US" sz="1400" dirty="0" err="1"/>
              <a:t>broj</a:t>
            </a:r>
            <a:r>
              <a:rPr lang="en-US" sz="1400" dirty="0"/>
              <a:t> </a:t>
            </a:r>
            <a:r>
              <a:rPr lang="en-US" sz="1400" dirty="0" err="1"/>
              <a:t>iteracija</a:t>
            </a:r>
            <a:r>
              <a:rPr lang="en-US" sz="1400" dirty="0"/>
              <a:t> </a:t>
            </a:r>
            <a:r>
              <a:rPr lang="en-US" sz="1400" dirty="0" err="1"/>
              <a:t>niti</a:t>
            </a:r>
            <a:r>
              <a:rPr lang="en-US" sz="1400" dirty="0"/>
              <a:t> (</a:t>
            </a:r>
            <a:r>
              <a:rPr lang="en-US" sz="1400" dirty="0" err="1"/>
              <a:t>minimalno</a:t>
            </a:r>
            <a:r>
              <a:rPr lang="en-US" sz="1400" dirty="0"/>
              <a:t> 1000).</a:t>
            </a:r>
            <a:endParaRPr lang="sr-Latn-ME" sz="1400" dirty="0"/>
          </a:p>
          <a:p>
            <a:pPr>
              <a:lnSpc>
                <a:spcPct val="150000"/>
              </a:lnSpc>
            </a:pPr>
            <a:r>
              <a:rPr lang="en-US" dirty="0" err="1"/>
              <a:t>Cilj</a:t>
            </a:r>
            <a:r>
              <a:rPr lang="en-US" dirty="0"/>
              <a:t> je: </a:t>
            </a:r>
            <a:r>
              <a:rPr lang="en-US" dirty="0" err="1"/>
              <a:t>efikasna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balansirana</a:t>
            </a:r>
            <a:r>
              <a:rPr lang="en-US" dirty="0"/>
              <a:t> </a:t>
            </a:r>
            <a:r>
              <a:rPr lang="en-US" dirty="0" err="1"/>
              <a:t>raspod</a:t>
            </a:r>
            <a:r>
              <a:rPr lang="sr-Latn-ME" dirty="0"/>
              <a:t>j</a:t>
            </a:r>
            <a:r>
              <a:rPr lang="en-US" dirty="0" err="1"/>
              <a:t>ela</a:t>
            </a:r>
            <a:r>
              <a:rPr lang="en-US" dirty="0"/>
              <a:t> </a:t>
            </a:r>
            <a:r>
              <a:rPr lang="en-US" dirty="0" err="1"/>
              <a:t>posla</a:t>
            </a:r>
            <a:r>
              <a:rPr lang="en-US" dirty="0"/>
              <a:t> </a:t>
            </a:r>
            <a:r>
              <a:rPr lang="en-US" dirty="0" err="1"/>
              <a:t>među</a:t>
            </a:r>
            <a:r>
              <a:rPr lang="en-US" dirty="0"/>
              <a:t> </a:t>
            </a:r>
            <a:r>
              <a:rPr lang="en-US" dirty="0" err="1"/>
              <a:t>nitima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reduction(||:changed) </a:t>
            </a:r>
            <a:endParaRPr lang="sr-Latn-ME" b="1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err="1"/>
              <a:t>Svaka</a:t>
            </a:r>
            <a:r>
              <a:rPr lang="en-US" dirty="0"/>
              <a:t> nit </a:t>
            </a:r>
            <a:r>
              <a:rPr lang="en-US" dirty="0" err="1"/>
              <a:t>dobija</a:t>
            </a:r>
            <a:r>
              <a:rPr lang="en-US" dirty="0"/>
              <a:t> </a:t>
            </a:r>
            <a:r>
              <a:rPr lang="en-US" dirty="0" err="1"/>
              <a:t>svoju</a:t>
            </a:r>
            <a:r>
              <a:rPr lang="en-US" dirty="0"/>
              <a:t> </a:t>
            </a:r>
            <a:r>
              <a:rPr lang="en-US" dirty="0" err="1"/>
              <a:t>privatnu</a:t>
            </a:r>
            <a:r>
              <a:rPr lang="en-US" dirty="0"/>
              <a:t> </a:t>
            </a:r>
            <a:r>
              <a:rPr lang="en-US" dirty="0" err="1"/>
              <a:t>kopiju</a:t>
            </a:r>
            <a:r>
              <a:rPr lang="en-US" dirty="0"/>
              <a:t> prom</a:t>
            </a:r>
            <a:r>
              <a:rPr lang="sr-Latn-ME" dirty="0"/>
              <a:t>j</a:t>
            </a:r>
            <a:r>
              <a:rPr lang="en-US" dirty="0" err="1"/>
              <a:t>enljive</a:t>
            </a:r>
            <a:r>
              <a:rPr lang="en-US" dirty="0"/>
              <a:t> changed, </a:t>
            </a:r>
            <a:r>
              <a:rPr lang="en-US" dirty="0" err="1"/>
              <a:t>inicijalizovanu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false.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Na </a:t>
            </a:r>
            <a:r>
              <a:rPr lang="en-US" dirty="0" err="1"/>
              <a:t>kraju</a:t>
            </a:r>
            <a:r>
              <a:rPr lang="en-US" dirty="0"/>
              <a:t> </a:t>
            </a:r>
            <a:r>
              <a:rPr lang="en-US" dirty="0" err="1"/>
              <a:t>petlje</a:t>
            </a:r>
            <a:r>
              <a:rPr lang="en-US" dirty="0"/>
              <a:t>, OpenMP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kombinovati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vr</a:t>
            </a:r>
            <a:r>
              <a:rPr lang="sr-Latn-ME" dirty="0"/>
              <a:t>ij</a:t>
            </a:r>
            <a:r>
              <a:rPr lang="en-US" dirty="0" err="1"/>
              <a:t>ednosti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logičkim</a:t>
            </a:r>
            <a:r>
              <a:rPr lang="en-US" dirty="0"/>
              <a:t> "</a:t>
            </a:r>
            <a:r>
              <a:rPr lang="en-US" dirty="0" err="1"/>
              <a:t>ili</a:t>
            </a:r>
            <a:r>
              <a:rPr lang="en-US" dirty="0"/>
              <a:t>"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upisati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u </a:t>
            </a:r>
            <a:r>
              <a:rPr lang="en-US" dirty="0" err="1"/>
              <a:t>globalnu</a:t>
            </a:r>
            <a:r>
              <a:rPr lang="en-US" dirty="0"/>
              <a:t> changed.</a:t>
            </a:r>
          </a:p>
        </p:txBody>
      </p:sp>
    </p:spTree>
    <p:extLst>
      <p:ext uri="{BB962C8B-B14F-4D97-AF65-F5344CB8AC3E}">
        <p14:creationId xmlns:p14="http://schemas.microsoft.com/office/powerpoint/2010/main" val="711154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DBAB-8A87-44D0-B275-267775266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V2 </a:t>
            </a:r>
            <a:r>
              <a:rPr lang="en-US" dirty="0"/>
              <a:t>– Vertex-based </a:t>
            </a:r>
            <a:r>
              <a:rPr lang="en-US" dirty="0" err="1"/>
              <a:t>pristup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A30BF-69E6-6A6A-46E3-D03ADD03F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21992" y="1243779"/>
            <a:ext cx="4343402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300" dirty="0" err="1"/>
              <a:t>Osnovna</a:t>
            </a:r>
            <a:r>
              <a:rPr lang="en-US" sz="1300" dirty="0"/>
              <a:t> </a:t>
            </a:r>
            <a:r>
              <a:rPr lang="en-US" sz="1300" dirty="0" err="1"/>
              <a:t>ideja</a:t>
            </a:r>
            <a:r>
              <a:rPr lang="en-US" sz="1300" dirty="0"/>
              <a:t>:</a:t>
            </a:r>
            <a:endParaRPr lang="sr-Latn-ME" sz="1300" dirty="0"/>
          </a:p>
          <a:p>
            <a:pPr lvl="1">
              <a:lnSpc>
                <a:spcPct val="150000"/>
              </a:lnSpc>
            </a:pPr>
            <a:r>
              <a:rPr lang="en-US" sz="1300" dirty="0"/>
              <a:t>Um</a:t>
            </a:r>
            <a:r>
              <a:rPr lang="sr-Latn-ME" sz="1300" dirty="0"/>
              <a:t>j</a:t>
            </a:r>
            <a:r>
              <a:rPr lang="en-US" sz="1300" dirty="0" err="1"/>
              <a:t>esto</a:t>
            </a:r>
            <a:r>
              <a:rPr lang="en-US" sz="1300" dirty="0"/>
              <a:t> da se </a:t>
            </a:r>
            <a:r>
              <a:rPr lang="en-US" sz="1300" dirty="0" err="1"/>
              <a:t>paralelno</a:t>
            </a:r>
            <a:r>
              <a:rPr lang="en-US" sz="1300" dirty="0"/>
              <a:t> </a:t>
            </a:r>
            <a:r>
              <a:rPr lang="en-US" sz="1300" dirty="0" err="1"/>
              <a:t>iterira</a:t>
            </a:r>
            <a:r>
              <a:rPr lang="en-US" sz="1300" dirty="0"/>
              <a:t> </a:t>
            </a:r>
            <a:r>
              <a:rPr lang="en-US" sz="1300" dirty="0" err="1"/>
              <a:t>kroz</a:t>
            </a:r>
            <a:r>
              <a:rPr lang="en-US" sz="1300" dirty="0"/>
              <a:t> </a:t>
            </a:r>
            <a:r>
              <a:rPr lang="en-US" sz="1300" dirty="0" err="1"/>
              <a:t>sve</a:t>
            </a:r>
            <a:r>
              <a:rPr lang="en-US" sz="1300" dirty="0"/>
              <a:t> </a:t>
            </a:r>
            <a:r>
              <a:rPr lang="sr-Latn-ME" sz="1300" dirty="0"/>
              <a:t>grane</a:t>
            </a:r>
            <a:r>
              <a:rPr lang="en-US" sz="1300" dirty="0"/>
              <a:t> (</a:t>
            </a:r>
            <a:r>
              <a:rPr lang="en-US" sz="1300" dirty="0" err="1"/>
              <a:t>kao</a:t>
            </a:r>
            <a:r>
              <a:rPr lang="en-US" sz="1300" dirty="0"/>
              <a:t> u V1), </a:t>
            </a:r>
            <a:r>
              <a:rPr lang="en-US" sz="1300" dirty="0" err="1"/>
              <a:t>ovde</a:t>
            </a:r>
            <a:r>
              <a:rPr lang="en-US" sz="1300" dirty="0"/>
              <a:t> se </a:t>
            </a:r>
            <a:r>
              <a:rPr lang="en-US" sz="1300" dirty="0" err="1"/>
              <a:t>iterira</a:t>
            </a:r>
            <a:r>
              <a:rPr lang="en-US" sz="1300" dirty="0"/>
              <a:t> po </a:t>
            </a:r>
            <a:r>
              <a:rPr lang="en-US" sz="1300" dirty="0" err="1"/>
              <a:t>čvorovima</a:t>
            </a:r>
            <a:r>
              <a:rPr lang="en-US" sz="1300" dirty="0"/>
              <a:t> (vertex-based).</a:t>
            </a:r>
            <a:endParaRPr lang="sr-Latn-ME" sz="1300" dirty="0"/>
          </a:p>
          <a:p>
            <a:pPr lvl="1">
              <a:lnSpc>
                <a:spcPct val="150000"/>
              </a:lnSpc>
            </a:pPr>
            <a:r>
              <a:rPr lang="en-US" sz="1300" dirty="0" err="1"/>
              <a:t>Svaki</a:t>
            </a:r>
            <a:r>
              <a:rPr lang="en-US" sz="1300" dirty="0"/>
              <a:t> </a:t>
            </a:r>
            <a:r>
              <a:rPr lang="en-US" sz="1300" dirty="0" err="1"/>
              <a:t>čvor</a:t>
            </a:r>
            <a:r>
              <a:rPr lang="en-US" sz="1300" dirty="0"/>
              <a:t> </a:t>
            </a:r>
            <a:r>
              <a:rPr lang="en-US" sz="1300" dirty="0" err="1"/>
              <a:t>ažurira</a:t>
            </a:r>
            <a:r>
              <a:rPr lang="en-US" sz="1300" dirty="0"/>
              <a:t> </a:t>
            </a:r>
            <a:r>
              <a:rPr lang="en-US" sz="1300" dirty="0" err="1"/>
              <a:t>udaljenosti</a:t>
            </a:r>
            <a:r>
              <a:rPr lang="en-US" sz="1300" dirty="0"/>
              <a:t> do </a:t>
            </a:r>
            <a:r>
              <a:rPr lang="en-US" sz="1300" dirty="0" err="1"/>
              <a:t>svojih</a:t>
            </a:r>
            <a:r>
              <a:rPr lang="en-US" sz="1300" dirty="0"/>
              <a:t> sus</a:t>
            </a:r>
            <a:r>
              <a:rPr lang="sr-Latn-ME" sz="1300" dirty="0"/>
              <a:t>j</a:t>
            </a:r>
            <a:r>
              <a:rPr lang="en-US" sz="1300" dirty="0" err="1"/>
              <a:t>eda</a:t>
            </a:r>
            <a:r>
              <a:rPr lang="en-US" sz="1300" dirty="0"/>
              <a:t>.</a:t>
            </a:r>
            <a:endParaRPr lang="sr-Latn-ME" sz="1300" dirty="0"/>
          </a:p>
          <a:p>
            <a:pPr>
              <a:lnSpc>
                <a:spcPct val="150000"/>
              </a:lnSpc>
            </a:pPr>
            <a:r>
              <a:rPr lang="en-US" sz="1300" dirty="0" err="1"/>
              <a:t>Ključne</a:t>
            </a:r>
            <a:r>
              <a:rPr lang="en-US" sz="1300" dirty="0"/>
              <a:t> </a:t>
            </a:r>
            <a:r>
              <a:rPr lang="en-US" sz="1300" dirty="0" err="1"/>
              <a:t>promjene</a:t>
            </a:r>
            <a:r>
              <a:rPr lang="en-US" sz="1300" dirty="0"/>
              <a:t> u </a:t>
            </a:r>
            <a:r>
              <a:rPr lang="en-US" sz="1300" dirty="0" err="1"/>
              <a:t>odnosu</a:t>
            </a:r>
            <a:r>
              <a:rPr lang="en-US" sz="1300" dirty="0"/>
              <a:t> </a:t>
            </a:r>
            <a:r>
              <a:rPr lang="en-US" sz="1300" dirty="0" err="1"/>
              <a:t>na</a:t>
            </a:r>
            <a:r>
              <a:rPr lang="en-US" sz="1300" dirty="0"/>
              <a:t> V1:</a:t>
            </a:r>
            <a:endParaRPr lang="sr-Latn-ME" sz="1300" dirty="0"/>
          </a:p>
          <a:p>
            <a:pPr lvl="1">
              <a:lnSpc>
                <a:spcPct val="150000"/>
              </a:lnSpc>
            </a:pPr>
            <a:r>
              <a:rPr lang="en-US" sz="1300" dirty="0" err="1"/>
              <a:t>Uvedene</a:t>
            </a:r>
            <a:r>
              <a:rPr lang="en-US" sz="1300" dirty="0"/>
              <a:t> </a:t>
            </a:r>
            <a:r>
              <a:rPr lang="en-US" sz="1300" dirty="0" err="1"/>
              <a:t>su</a:t>
            </a:r>
            <a:r>
              <a:rPr lang="en-US" sz="1300" dirty="0"/>
              <a:t> </a:t>
            </a:r>
            <a:r>
              <a:rPr lang="en-US" sz="1300" dirty="0" err="1"/>
              <a:t>dodatne</a:t>
            </a:r>
            <a:r>
              <a:rPr lang="en-US" sz="1300" dirty="0"/>
              <a:t> </a:t>
            </a:r>
            <a:r>
              <a:rPr lang="en-US" sz="1300" dirty="0" err="1"/>
              <a:t>kopije</a:t>
            </a:r>
            <a:r>
              <a:rPr lang="en-US" sz="1300" dirty="0"/>
              <a:t>: </a:t>
            </a:r>
            <a:r>
              <a:rPr lang="en-US" sz="1300" dirty="0" err="1"/>
              <a:t>newDist</a:t>
            </a:r>
            <a:r>
              <a:rPr lang="en-US" sz="1300" dirty="0"/>
              <a:t>, </a:t>
            </a:r>
            <a:r>
              <a:rPr lang="en-US" sz="1300" dirty="0" err="1"/>
              <a:t>newPred</a:t>
            </a:r>
            <a:r>
              <a:rPr lang="en-US" sz="1300" dirty="0"/>
              <a:t> da bi se </a:t>
            </a:r>
            <a:r>
              <a:rPr lang="en-US" sz="1300" dirty="0" err="1"/>
              <a:t>izb</a:t>
            </a:r>
            <a:r>
              <a:rPr lang="sr-Latn-ME" sz="1300" dirty="0"/>
              <a:t>j</a:t>
            </a:r>
            <a:r>
              <a:rPr lang="en-US" sz="1300" dirty="0" err="1"/>
              <a:t>egli</a:t>
            </a:r>
            <a:r>
              <a:rPr lang="en-US" sz="1300" dirty="0"/>
              <a:t> race </a:t>
            </a:r>
            <a:r>
              <a:rPr lang="en-US" sz="1300" dirty="0" err="1"/>
              <a:t>uslovi</a:t>
            </a:r>
            <a:r>
              <a:rPr lang="en-US" sz="1300" dirty="0"/>
              <a:t>.</a:t>
            </a:r>
            <a:endParaRPr lang="sr-Latn-ME" sz="1300" dirty="0"/>
          </a:p>
          <a:p>
            <a:pPr lvl="1">
              <a:lnSpc>
                <a:spcPct val="150000"/>
              </a:lnSpc>
            </a:pPr>
            <a:r>
              <a:rPr lang="en-US" sz="1300" dirty="0" err="1"/>
              <a:t>Promjene</a:t>
            </a:r>
            <a:r>
              <a:rPr lang="en-US" sz="1300" dirty="0"/>
              <a:t> se b</a:t>
            </a:r>
            <a:r>
              <a:rPr lang="sr-Latn-ME" sz="1300" dirty="0"/>
              <a:t>i</a:t>
            </a:r>
            <a:r>
              <a:rPr lang="en-US" sz="1300" dirty="0"/>
              <a:t>l</a:t>
            </a:r>
            <a:r>
              <a:rPr lang="sr-Latn-ME" sz="1300" dirty="0"/>
              <a:t>j</a:t>
            </a:r>
            <a:r>
              <a:rPr lang="en-US" sz="1300" dirty="0" err="1"/>
              <a:t>eže</a:t>
            </a:r>
            <a:r>
              <a:rPr lang="en-US" sz="1300" dirty="0"/>
              <a:t> </a:t>
            </a:r>
            <a:r>
              <a:rPr lang="en-US" sz="1300" dirty="0" err="1"/>
              <a:t>lokalno</a:t>
            </a:r>
            <a:r>
              <a:rPr lang="en-US" sz="1300" dirty="0"/>
              <a:t> po </a:t>
            </a:r>
            <a:r>
              <a:rPr lang="en-US" sz="1300" dirty="0" err="1"/>
              <a:t>niti</a:t>
            </a:r>
            <a:r>
              <a:rPr lang="en-US" sz="1300" dirty="0"/>
              <a:t>, </a:t>
            </a:r>
            <a:r>
              <a:rPr lang="en-US" sz="1300" dirty="0" err="1"/>
              <a:t>zatim</a:t>
            </a:r>
            <a:r>
              <a:rPr lang="en-US" sz="1300" dirty="0"/>
              <a:t> se </a:t>
            </a:r>
            <a:r>
              <a:rPr lang="en-US" sz="1300" dirty="0" err="1"/>
              <a:t>sinhronizovano</a:t>
            </a:r>
            <a:r>
              <a:rPr lang="en-US" sz="1300" dirty="0"/>
              <a:t> </a:t>
            </a:r>
            <a:r>
              <a:rPr lang="en-US" sz="1300" dirty="0" err="1"/>
              <a:t>prepisuju</a:t>
            </a:r>
            <a:r>
              <a:rPr lang="en-US" sz="1300" dirty="0"/>
              <a:t> u dist.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7CEBD6-76CA-EC85-CE10-9F11F21B3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82" y="1017725"/>
            <a:ext cx="3779499" cy="386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361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EA1A833-423D-10DC-5D94-46C8F27A8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212" y="870110"/>
            <a:ext cx="5212232" cy="1419675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chemeClr val="accent1"/>
                </a:solidFill>
              </a:rPr>
              <a:t>#pragma </a:t>
            </a:r>
            <a:r>
              <a:rPr lang="en-US" sz="1400" b="1" dirty="0" err="1">
                <a:solidFill>
                  <a:schemeClr val="accent1"/>
                </a:solidFill>
              </a:rPr>
              <a:t>omp</a:t>
            </a:r>
            <a:r>
              <a:rPr lang="en-US" sz="1400" b="1" dirty="0">
                <a:solidFill>
                  <a:schemeClr val="accent1"/>
                </a:solidFill>
              </a:rPr>
              <a:t> parallel for</a:t>
            </a:r>
          </a:p>
          <a:p>
            <a:pPr algn="l"/>
            <a:r>
              <a:rPr lang="en-US" sz="1400" b="1" dirty="0">
                <a:solidFill>
                  <a:schemeClr val="accent1"/>
                </a:solidFill>
              </a:rPr>
              <a:t>for (int v = 0; v &lt; V; ++v)</a:t>
            </a:r>
          </a:p>
          <a:p>
            <a:pPr algn="l"/>
            <a:r>
              <a:rPr lang="en-US" sz="1400" b="1" dirty="0">
                <a:solidFill>
                  <a:schemeClr val="accent1"/>
                </a:solidFill>
              </a:rPr>
              <a:t>    </a:t>
            </a:r>
            <a:r>
              <a:rPr lang="en-US" sz="1400" b="1" dirty="0" err="1">
                <a:solidFill>
                  <a:schemeClr val="accent1"/>
                </a:solidFill>
              </a:rPr>
              <a:t>newDist</a:t>
            </a:r>
            <a:r>
              <a:rPr lang="en-US" sz="1400" b="1" dirty="0">
                <a:solidFill>
                  <a:schemeClr val="accent1"/>
                </a:solidFill>
              </a:rPr>
              <a:t>[v] = </a:t>
            </a:r>
            <a:r>
              <a:rPr lang="en-US" sz="1400" b="1" dirty="0" err="1">
                <a:solidFill>
                  <a:schemeClr val="accent1"/>
                </a:solidFill>
              </a:rPr>
              <a:t>dist</a:t>
            </a:r>
            <a:r>
              <a:rPr lang="en-US" sz="1400" b="1" dirty="0">
                <a:solidFill>
                  <a:schemeClr val="accent1"/>
                </a:solidFill>
              </a:rPr>
              <a:t>[v]; </a:t>
            </a:r>
            <a:r>
              <a:rPr lang="en-US" sz="1400" b="1" dirty="0" err="1">
                <a:solidFill>
                  <a:schemeClr val="accent1"/>
                </a:solidFill>
              </a:rPr>
              <a:t>newPred</a:t>
            </a:r>
            <a:r>
              <a:rPr lang="en-US" sz="1400" b="1" dirty="0">
                <a:solidFill>
                  <a:schemeClr val="accent1"/>
                </a:solidFill>
              </a:rPr>
              <a:t>[v] = pred[v];</a:t>
            </a:r>
          </a:p>
          <a:p>
            <a:pPr algn="l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D47D9-1A94-D92F-1E55-5444EF42A4B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64356" y="3315881"/>
            <a:ext cx="6229350" cy="552900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chemeClr val="accent1"/>
                </a:solidFill>
                <a:latin typeface="Maven Pro" panose="020B0604020202020204" charset="0"/>
              </a:rPr>
              <a:t>#pragma </a:t>
            </a:r>
            <a:r>
              <a:rPr lang="en-US" sz="1400" b="1" dirty="0" err="1">
                <a:solidFill>
                  <a:schemeClr val="accent1"/>
                </a:solidFill>
                <a:latin typeface="Maven Pro" panose="020B0604020202020204" charset="0"/>
              </a:rPr>
              <a:t>omp</a:t>
            </a:r>
            <a:r>
              <a:rPr lang="en-US" sz="1400" b="1" dirty="0">
                <a:solidFill>
                  <a:schemeClr val="accent1"/>
                </a:solidFill>
                <a:latin typeface="Maven Pro" panose="020B0604020202020204" charset="0"/>
              </a:rPr>
              <a:t> parallel for reduction(||:changed) schedule(dynamic)</a:t>
            </a:r>
          </a:p>
          <a:p>
            <a:pPr algn="l"/>
            <a:r>
              <a:rPr lang="en-US" sz="1400" b="1" dirty="0">
                <a:solidFill>
                  <a:schemeClr val="accent1"/>
                </a:solidFill>
                <a:latin typeface="Maven Pro" panose="020B0604020202020204" charset="0"/>
              </a:rPr>
              <a:t>for (int u = 0; u &lt; V; ++u)</a:t>
            </a:r>
          </a:p>
          <a:p>
            <a:pPr algn="l"/>
            <a:r>
              <a:rPr lang="en-US" sz="1400" b="1" dirty="0">
                <a:solidFill>
                  <a:schemeClr val="accent1"/>
                </a:solidFill>
                <a:latin typeface="Maven Pro" panose="020B0604020202020204" charset="0"/>
              </a:rPr>
              <a:t>    for (const auto&amp; edge : </a:t>
            </a:r>
            <a:r>
              <a:rPr lang="en-US" sz="1400" b="1" dirty="0" err="1">
                <a:solidFill>
                  <a:schemeClr val="accent1"/>
                </a:solidFill>
                <a:latin typeface="Maven Pro" panose="020B0604020202020204" charset="0"/>
              </a:rPr>
              <a:t>graph.adj</a:t>
            </a:r>
            <a:r>
              <a:rPr lang="en-US" sz="1400" b="1" dirty="0">
                <a:solidFill>
                  <a:schemeClr val="accent1"/>
                </a:solidFill>
                <a:latin typeface="Maven Pro" panose="020B0604020202020204" charset="0"/>
              </a:rPr>
              <a:t>[u])</a:t>
            </a:r>
          </a:p>
          <a:p>
            <a:pPr algn="l"/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9DA2431-80D8-A76E-F696-AD925B99C0A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4212" y="1933085"/>
            <a:ext cx="3947788" cy="7134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Svi </a:t>
            </a:r>
            <a:r>
              <a:rPr lang="en-US" dirty="0" err="1"/>
              <a:t>čvorovi</a:t>
            </a:r>
            <a:r>
              <a:rPr lang="en-US" dirty="0"/>
              <a:t> </a:t>
            </a:r>
            <a:r>
              <a:rPr lang="en-US" dirty="0" err="1"/>
              <a:t>paralelno</a:t>
            </a:r>
            <a:r>
              <a:rPr lang="en-US" dirty="0"/>
              <a:t> </a:t>
            </a:r>
            <a:r>
              <a:rPr lang="en-US" dirty="0" err="1"/>
              <a:t>dobijaju</a:t>
            </a:r>
            <a:r>
              <a:rPr lang="en-US" dirty="0"/>
              <a:t> </a:t>
            </a:r>
            <a:r>
              <a:rPr lang="en-US" dirty="0" err="1"/>
              <a:t>početne</a:t>
            </a:r>
            <a:r>
              <a:rPr lang="en-US" dirty="0"/>
              <a:t> </a:t>
            </a:r>
            <a:r>
              <a:rPr lang="en-US" dirty="0" err="1"/>
              <a:t>vr</a:t>
            </a:r>
            <a:r>
              <a:rPr lang="sr-Latn-ME" dirty="0"/>
              <a:t>ij</a:t>
            </a:r>
            <a:r>
              <a:rPr lang="en-US" dirty="0" err="1"/>
              <a:t>ednosti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glavnog</a:t>
            </a:r>
            <a:r>
              <a:rPr lang="en-US" dirty="0"/>
              <a:t> </a:t>
            </a:r>
            <a:r>
              <a:rPr lang="en-US" dirty="0" err="1"/>
              <a:t>stanja</a:t>
            </a:r>
            <a:r>
              <a:rPr lang="en-US" dirty="0"/>
              <a:t>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58CB460-31F0-146C-8CC4-45168454E4D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64357" y="3512081"/>
            <a:ext cx="8015287" cy="713400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Svaki</a:t>
            </a:r>
            <a:r>
              <a:rPr lang="en-US" dirty="0"/>
              <a:t> </a:t>
            </a:r>
            <a:r>
              <a:rPr lang="en-US" dirty="0" err="1"/>
              <a:t>čvor</a:t>
            </a:r>
            <a:r>
              <a:rPr lang="en-US" dirty="0"/>
              <a:t> u </a:t>
            </a:r>
            <a:r>
              <a:rPr lang="en-US" dirty="0" err="1"/>
              <a:t>u</a:t>
            </a:r>
            <a:r>
              <a:rPr lang="en-US" dirty="0"/>
              <a:t> </a:t>
            </a:r>
            <a:r>
              <a:rPr lang="en-US" dirty="0" err="1"/>
              <a:t>svojoj</a:t>
            </a:r>
            <a:r>
              <a:rPr lang="en-US" dirty="0"/>
              <a:t> </a:t>
            </a:r>
            <a:r>
              <a:rPr lang="en-US" dirty="0" err="1"/>
              <a:t>niti</a:t>
            </a:r>
            <a:r>
              <a:rPr lang="en-US" dirty="0"/>
              <a:t> </a:t>
            </a:r>
            <a:r>
              <a:rPr lang="en-US" dirty="0" err="1"/>
              <a:t>relaksira</a:t>
            </a:r>
            <a:r>
              <a:rPr lang="en-US" dirty="0"/>
              <a:t> </a:t>
            </a:r>
            <a:r>
              <a:rPr lang="en-US" dirty="0" err="1"/>
              <a:t>svoje</a:t>
            </a:r>
            <a:r>
              <a:rPr lang="en-US" dirty="0"/>
              <a:t> sus</a:t>
            </a:r>
            <a:r>
              <a:rPr lang="sr-Latn-ME" dirty="0"/>
              <a:t>j</a:t>
            </a:r>
            <a:r>
              <a:rPr lang="en-US" dirty="0" err="1"/>
              <a:t>ede</a:t>
            </a:r>
            <a:r>
              <a:rPr lang="en-US" dirty="0"/>
              <a:t>.</a:t>
            </a:r>
            <a:endParaRPr lang="sr-Latn-ME" dirty="0"/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Ažurira</a:t>
            </a:r>
            <a:r>
              <a:rPr lang="en-US" dirty="0"/>
              <a:t> se </a:t>
            </a:r>
            <a:r>
              <a:rPr lang="en-US" dirty="0" err="1"/>
              <a:t>newDist</a:t>
            </a:r>
            <a:r>
              <a:rPr lang="en-US" dirty="0"/>
              <a:t> (</a:t>
            </a:r>
            <a:r>
              <a:rPr lang="en-US" dirty="0" err="1"/>
              <a:t>lokalni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)</a:t>
            </a:r>
            <a:endParaRPr lang="sr-Latn-ME" dirty="0"/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reduction(||:changed) </a:t>
            </a:r>
            <a:r>
              <a:rPr lang="en-US" dirty="0" err="1"/>
              <a:t>obezb</a:t>
            </a:r>
            <a:r>
              <a:rPr lang="sr-Latn-ME" dirty="0"/>
              <a:t>j</a:t>
            </a:r>
            <a:r>
              <a:rPr lang="en-US" dirty="0" err="1"/>
              <a:t>eđuje</a:t>
            </a:r>
            <a:r>
              <a:rPr lang="en-US" dirty="0"/>
              <a:t> </a:t>
            </a:r>
            <a:r>
              <a:rPr lang="en-US" dirty="0" err="1"/>
              <a:t>ispravno</a:t>
            </a:r>
            <a:r>
              <a:rPr lang="en-US" dirty="0"/>
              <a:t> </a:t>
            </a:r>
            <a:r>
              <a:rPr lang="en-US" dirty="0" err="1"/>
              <a:t>postavljanje</a:t>
            </a:r>
            <a:r>
              <a:rPr lang="en-US" dirty="0"/>
              <a:t> flag-a </a:t>
            </a:r>
            <a:r>
              <a:rPr lang="en-US" dirty="0" err="1"/>
              <a:t>ako</a:t>
            </a:r>
            <a:r>
              <a:rPr lang="en-US" dirty="0"/>
              <a:t> je </a:t>
            </a:r>
            <a:r>
              <a:rPr lang="en-US" dirty="0" err="1"/>
              <a:t>bilo</a:t>
            </a:r>
            <a:r>
              <a:rPr lang="en-US" dirty="0"/>
              <a:t> </a:t>
            </a:r>
            <a:r>
              <a:rPr lang="en-US" dirty="0" err="1"/>
              <a:t>promjena</a:t>
            </a:r>
            <a:r>
              <a:rPr lang="en-US" dirty="0"/>
              <a:t> u </a:t>
            </a:r>
            <a:r>
              <a:rPr lang="en-US" dirty="0" err="1"/>
              <a:t>bilo</a:t>
            </a:r>
            <a:r>
              <a:rPr lang="en-US" dirty="0"/>
              <a:t> </a:t>
            </a:r>
            <a:r>
              <a:rPr lang="en-US" dirty="0" err="1"/>
              <a:t>kojoj</a:t>
            </a:r>
            <a:r>
              <a:rPr lang="en-US" dirty="0"/>
              <a:t> </a:t>
            </a:r>
            <a:r>
              <a:rPr lang="en-US" dirty="0" err="1"/>
              <a:t>niti</a:t>
            </a:r>
            <a:r>
              <a:rPr lang="en-US" dirty="0"/>
              <a:t>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F67D31-EC34-A47D-4F92-66FED06EF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V2 </a:t>
            </a:r>
            <a:r>
              <a:rPr lang="en-US" dirty="0"/>
              <a:t>– Vertex-based </a:t>
            </a:r>
            <a:r>
              <a:rPr lang="en-US" dirty="0" err="1"/>
              <a:t>pristup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71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3647F-0D80-378B-22C4-563C77A0C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66518"/>
            <a:ext cx="7704000" cy="572700"/>
          </a:xfrm>
        </p:spPr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Paralelna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verzija</a:t>
            </a:r>
            <a:r>
              <a:rPr lang="en-US" dirty="0">
                <a:solidFill>
                  <a:schemeClr val="accent1"/>
                </a:solidFill>
              </a:rPr>
              <a:t> V3 </a:t>
            </a:r>
            <a:r>
              <a:rPr lang="en-US" dirty="0"/>
              <a:t>– H</a:t>
            </a:r>
            <a:r>
              <a:rPr lang="sr-Latn-ME" dirty="0"/>
              <a:t>i</a:t>
            </a:r>
            <a:r>
              <a:rPr lang="en-US" dirty="0" err="1"/>
              <a:t>brid</a:t>
            </a:r>
            <a:r>
              <a:rPr lang="sr-Latn-ME" dirty="0"/>
              <a:t>ni</a:t>
            </a:r>
            <a:r>
              <a:rPr lang="en-US" dirty="0"/>
              <a:t> </a:t>
            </a:r>
            <a:r>
              <a:rPr lang="en-US" dirty="0" err="1"/>
              <a:t>pristup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E02C6-57C7-10C4-7F65-19FC4297E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63419" y="723262"/>
            <a:ext cx="4795254" cy="409162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300" b="1" dirty="0" err="1"/>
              <a:t>Kombinuje</a:t>
            </a:r>
            <a:r>
              <a:rPr lang="en-US" sz="1300" b="1" dirty="0"/>
              <a:t> </a:t>
            </a:r>
            <a:r>
              <a:rPr lang="en-US" sz="1300" b="1" dirty="0" err="1"/>
              <a:t>elemente</a:t>
            </a:r>
            <a:r>
              <a:rPr lang="en-US" sz="1300" b="1" dirty="0"/>
              <a:t> V1 </a:t>
            </a:r>
            <a:r>
              <a:rPr lang="en-US" sz="1300" b="1" dirty="0" err="1"/>
              <a:t>i</a:t>
            </a:r>
            <a:r>
              <a:rPr lang="en-US" sz="1300" b="1" dirty="0"/>
              <a:t> V2</a:t>
            </a:r>
            <a:endParaRPr lang="sr-Latn-ME" sz="1300" b="1" dirty="0"/>
          </a:p>
          <a:p>
            <a:pPr marL="127000" indent="0">
              <a:lnSpc>
                <a:spcPct val="150000"/>
              </a:lnSpc>
              <a:buNone/>
            </a:pPr>
            <a:r>
              <a:rPr lang="en-US" sz="1300" b="1" dirty="0"/>
              <a:t>V1 (edge-based </a:t>
            </a:r>
            <a:r>
              <a:rPr lang="en-US" sz="1300" b="1" dirty="0" err="1"/>
              <a:t>pristup</a:t>
            </a:r>
            <a:r>
              <a:rPr lang="en-US" sz="1300" b="1" dirty="0"/>
              <a:t>):</a:t>
            </a:r>
            <a:endParaRPr lang="sr-Latn-ME" sz="1300" b="1" dirty="0"/>
          </a:p>
          <a:p>
            <a:pPr>
              <a:lnSpc>
                <a:spcPct val="150000"/>
              </a:lnSpc>
            </a:pPr>
            <a:r>
              <a:rPr lang="en-US" sz="1300" dirty="0" err="1"/>
              <a:t>Direktno</a:t>
            </a:r>
            <a:r>
              <a:rPr lang="en-US" sz="1300" dirty="0"/>
              <a:t> </a:t>
            </a:r>
            <a:r>
              <a:rPr lang="en-US" sz="1300" dirty="0" err="1"/>
              <a:t>ažuriranje</a:t>
            </a:r>
            <a:r>
              <a:rPr lang="en-US" sz="1300" dirty="0"/>
              <a:t> </a:t>
            </a:r>
            <a:r>
              <a:rPr lang="en-US" sz="1300" dirty="0" err="1"/>
              <a:t>dist</a:t>
            </a:r>
            <a:r>
              <a:rPr lang="en-US" sz="1300" dirty="0"/>
              <a:t>[] </a:t>
            </a:r>
            <a:r>
              <a:rPr lang="en-US" sz="1300" dirty="0" err="1"/>
              <a:t>i</a:t>
            </a:r>
            <a:r>
              <a:rPr lang="en-US" sz="1300" dirty="0"/>
              <a:t> pred[] bez </a:t>
            </a:r>
            <a:r>
              <a:rPr lang="en-US" sz="1300" dirty="0" err="1"/>
              <a:t>pomoćnih</a:t>
            </a:r>
            <a:r>
              <a:rPr lang="en-US" sz="1300" dirty="0"/>
              <a:t> </a:t>
            </a:r>
            <a:r>
              <a:rPr lang="en-US" sz="1300" dirty="0" err="1"/>
              <a:t>nizova</a:t>
            </a:r>
            <a:r>
              <a:rPr lang="en-US" sz="1300" dirty="0"/>
              <a:t> (</a:t>
            </a:r>
            <a:r>
              <a:rPr lang="en-US" sz="1300" dirty="0" err="1"/>
              <a:t>newDist</a:t>
            </a:r>
            <a:r>
              <a:rPr lang="en-US" sz="1300" dirty="0"/>
              <a:t>, </a:t>
            </a:r>
            <a:r>
              <a:rPr lang="en-US" sz="1300" dirty="0" err="1"/>
              <a:t>newPred</a:t>
            </a:r>
            <a:r>
              <a:rPr lang="en-US" sz="1300" dirty="0"/>
              <a:t>)</a:t>
            </a:r>
            <a:endParaRPr lang="sr-Latn-ME" sz="1300" dirty="0"/>
          </a:p>
          <a:p>
            <a:pPr>
              <a:lnSpc>
                <a:spcPct val="150000"/>
              </a:lnSpc>
            </a:pPr>
            <a:r>
              <a:rPr lang="en-US" sz="1300" dirty="0" err="1"/>
              <a:t>Koristi</a:t>
            </a:r>
            <a:r>
              <a:rPr lang="en-US" sz="1300" dirty="0"/>
              <a:t> #pragma </a:t>
            </a:r>
            <a:r>
              <a:rPr lang="en-US" sz="1300" dirty="0" err="1"/>
              <a:t>omp</a:t>
            </a:r>
            <a:r>
              <a:rPr lang="en-US" sz="1300" dirty="0"/>
              <a:t> critical za </a:t>
            </a:r>
            <a:r>
              <a:rPr lang="en-US" sz="1300" dirty="0" err="1"/>
              <a:t>zaštitu</a:t>
            </a:r>
            <a:r>
              <a:rPr lang="en-US" sz="1300" dirty="0"/>
              <a:t> </a:t>
            </a:r>
            <a:r>
              <a:rPr lang="en-US" sz="1300" dirty="0" err="1"/>
              <a:t>sekcija</a:t>
            </a:r>
            <a:r>
              <a:rPr lang="en-US" sz="1300" dirty="0"/>
              <a:t> </a:t>
            </a:r>
            <a:r>
              <a:rPr lang="en-US" sz="1300" dirty="0" err="1"/>
              <a:t>koje</a:t>
            </a:r>
            <a:r>
              <a:rPr lang="en-US" sz="1300" dirty="0"/>
              <a:t> </a:t>
            </a:r>
            <a:r>
              <a:rPr lang="en-US" sz="1300" dirty="0" err="1"/>
              <a:t>mijenjaju</a:t>
            </a:r>
            <a:r>
              <a:rPr lang="en-US" sz="1300" dirty="0"/>
              <a:t> </a:t>
            </a:r>
            <a:r>
              <a:rPr lang="en-US" sz="1300" dirty="0" err="1"/>
              <a:t>zajedničke</a:t>
            </a:r>
            <a:r>
              <a:rPr lang="en-US" sz="1300" dirty="0"/>
              <a:t> </a:t>
            </a:r>
            <a:r>
              <a:rPr lang="en-US" sz="1300" dirty="0" err="1"/>
              <a:t>podatke</a:t>
            </a:r>
            <a:endParaRPr lang="sr-Latn-ME" sz="1300" dirty="0"/>
          </a:p>
          <a:p>
            <a:pPr>
              <a:lnSpc>
                <a:spcPct val="150000"/>
              </a:lnSpc>
            </a:pPr>
            <a:endParaRPr lang="sr-Latn-ME" sz="1300" dirty="0"/>
          </a:p>
          <a:p>
            <a:pPr marL="127000" indent="0">
              <a:lnSpc>
                <a:spcPct val="150000"/>
              </a:lnSpc>
              <a:buNone/>
            </a:pPr>
            <a:r>
              <a:rPr lang="en-US" sz="1300" b="1" dirty="0"/>
              <a:t>V2 (vertex-based </a:t>
            </a:r>
            <a:r>
              <a:rPr lang="en-US" sz="1300" b="1" dirty="0" err="1"/>
              <a:t>sa</a:t>
            </a:r>
            <a:r>
              <a:rPr lang="en-US" sz="1300" b="1" dirty="0"/>
              <a:t> </a:t>
            </a:r>
            <a:r>
              <a:rPr lang="en-US" sz="1300" b="1" dirty="0" err="1"/>
              <a:t>lokalnim</a:t>
            </a:r>
            <a:r>
              <a:rPr lang="en-US" sz="1300" b="1" dirty="0"/>
              <a:t> </a:t>
            </a:r>
            <a:r>
              <a:rPr lang="en-US" sz="1300" b="1" dirty="0" err="1"/>
              <a:t>kopijama</a:t>
            </a:r>
            <a:r>
              <a:rPr lang="en-US" sz="1300" b="1" dirty="0"/>
              <a:t>):</a:t>
            </a:r>
            <a:endParaRPr lang="sr-Latn-ME" sz="1300" b="1" dirty="0"/>
          </a:p>
          <a:p>
            <a:pPr>
              <a:lnSpc>
                <a:spcPct val="150000"/>
              </a:lnSpc>
            </a:pPr>
            <a:r>
              <a:rPr lang="en-US" sz="1300" dirty="0" err="1"/>
              <a:t>Paralelizacija</a:t>
            </a:r>
            <a:r>
              <a:rPr lang="en-US" sz="1300" dirty="0"/>
              <a:t> po </a:t>
            </a:r>
            <a:r>
              <a:rPr lang="en-US" sz="1300" dirty="0" err="1"/>
              <a:t>čvorovima</a:t>
            </a:r>
            <a:r>
              <a:rPr lang="en-US" sz="1300" dirty="0"/>
              <a:t> </a:t>
            </a:r>
            <a:endParaRPr lang="sr-Latn-ME" sz="1300" dirty="0"/>
          </a:p>
          <a:p>
            <a:pPr>
              <a:lnSpc>
                <a:spcPct val="150000"/>
              </a:lnSpc>
            </a:pPr>
            <a:r>
              <a:rPr lang="en-US" sz="1300" dirty="0" err="1"/>
              <a:t>Upotreba</a:t>
            </a:r>
            <a:r>
              <a:rPr lang="en-US" sz="1300" dirty="0"/>
              <a:t> schedule(dynamic, </a:t>
            </a:r>
            <a:r>
              <a:rPr lang="en-US" sz="1300" dirty="0" err="1"/>
              <a:t>chunkSize</a:t>
            </a:r>
            <a:r>
              <a:rPr lang="en-US" sz="1300" dirty="0"/>
              <a:t>) za </a:t>
            </a:r>
            <a:r>
              <a:rPr lang="en-US" sz="1300" dirty="0" err="1"/>
              <a:t>balansiranje</a:t>
            </a:r>
            <a:r>
              <a:rPr lang="en-US" sz="1300" dirty="0"/>
              <a:t> </a:t>
            </a:r>
            <a:r>
              <a:rPr lang="en-US" sz="1300" dirty="0" err="1"/>
              <a:t>opterećenja</a:t>
            </a:r>
            <a:r>
              <a:rPr lang="en-US" sz="1300" dirty="0"/>
              <a:t> </a:t>
            </a:r>
            <a:r>
              <a:rPr lang="en-US" sz="1300" dirty="0" err="1"/>
              <a:t>među</a:t>
            </a:r>
            <a:r>
              <a:rPr lang="en-US" sz="1300" dirty="0"/>
              <a:t> </a:t>
            </a:r>
            <a:r>
              <a:rPr lang="en-US" sz="1300" dirty="0" err="1"/>
              <a:t>nitima</a:t>
            </a:r>
            <a:endParaRPr lang="sr-Latn-ME" sz="1300" dirty="0"/>
          </a:p>
          <a:p>
            <a:pPr>
              <a:lnSpc>
                <a:spcPct val="150000"/>
              </a:lnSpc>
            </a:pPr>
            <a:r>
              <a:rPr lang="en-US" sz="1300" dirty="0" err="1"/>
              <a:t>Korišćenje</a:t>
            </a:r>
            <a:r>
              <a:rPr lang="en-US" sz="1300" dirty="0"/>
              <a:t> reduction(||:changed) da se </a:t>
            </a:r>
            <a:r>
              <a:rPr lang="en-US" sz="1300" dirty="0" err="1"/>
              <a:t>utvrdi</a:t>
            </a:r>
            <a:r>
              <a:rPr lang="en-US" sz="1300" dirty="0"/>
              <a:t> da li je </a:t>
            </a:r>
            <a:r>
              <a:rPr lang="en-US" sz="1300" dirty="0" err="1"/>
              <a:t>došlo</a:t>
            </a:r>
            <a:r>
              <a:rPr lang="en-US" sz="1300" dirty="0"/>
              <a:t> do </a:t>
            </a:r>
            <a:r>
              <a:rPr lang="en-US" sz="1300" dirty="0" err="1"/>
              <a:t>promjene</a:t>
            </a:r>
            <a:r>
              <a:rPr lang="en-US" sz="1300" dirty="0"/>
              <a:t> u </a:t>
            </a:r>
            <a:r>
              <a:rPr lang="en-US" sz="1300" dirty="0" err="1"/>
              <a:t>bilo</a:t>
            </a:r>
            <a:r>
              <a:rPr lang="en-US" sz="1300" dirty="0"/>
              <a:t> </a:t>
            </a:r>
            <a:r>
              <a:rPr lang="en-US" sz="1300" dirty="0" err="1"/>
              <a:t>kojoj</a:t>
            </a:r>
            <a:r>
              <a:rPr lang="en-US" sz="1300" dirty="0"/>
              <a:t> </a:t>
            </a:r>
            <a:r>
              <a:rPr lang="en-US" sz="1300" dirty="0" err="1"/>
              <a:t>niti</a:t>
            </a:r>
            <a:endParaRPr lang="en-US" sz="1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4D5305-0A9E-338B-BBD5-5B8E0DEC7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835" y="1284305"/>
            <a:ext cx="4252328" cy="32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3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437788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Uvod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459495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Clr>
                <a:srgbClr val="E6646E"/>
              </a:buClr>
              <a:buSzPts val="1100"/>
            </a:pPr>
            <a:r>
              <a:rPr lang="en-US" dirty="0">
                <a:solidFill>
                  <a:schemeClr val="dk1"/>
                </a:solidFill>
              </a:rPr>
              <a:t>Bellman-Ford </a:t>
            </a:r>
            <a:r>
              <a:rPr lang="en-US" dirty="0" err="1">
                <a:solidFill>
                  <a:schemeClr val="dk1"/>
                </a:solidFill>
              </a:rPr>
              <a:t>algoritam</a:t>
            </a:r>
            <a:r>
              <a:rPr lang="en-US" dirty="0">
                <a:solidFill>
                  <a:schemeClr val="dk1"/>
                </a:solidFill>
              </a:rPr>
              <a:t> je </a:t>
            </a:r>
            <a:r>
              <a:rPr lang="en-US" dirty="0" err="1">
                <a:solidFill>
                  <a:schemeClr val="dk1"/>
                </a:solidFill>
              </a:rPr>
              <a:t>klasičan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algoritam</a:t>
            </a:r>
            <a:r>
              <a:rPr lang="en-US" dirty="0">
                <a:solidFill>
                  <a:schemeClr val="dk1"/>
                </a:solidFill>
              </a:rPr>
              <a:t> za </a:t>
            </a:r>
            <a:r>
              <a:rPr lang="en-US" dirty="0" err="1">
                <a:solidFill>
                  <a:schemeClr val="dk1"/>
                </a:solidFill>
              </a:rPr>
              <a:t>pronalaženje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najkraćih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puteva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iz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jednog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izvorišnog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čvora</a:t>
            </a:r>
            <a:r>
              <a:rPr lang="en-US" dirty="0">
                <a:solidFill>
                  <a:schemeClr val="dk1"/>
                </a:solidFill>
              </a:rPr>
              <a:t> ka </a:t>
            </a:r>
            <a:r>
              <a:rPr lang="en-US" dirty="0" err="1">
                <a:solidFill>
                  <a:schemeClr val="dk1"/>
                </a:solidFill>
              </a:rPr>
              <a:t>svim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ostalim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čvorovima</a:t>
            </a:r>
            <a:r>
              <a:rPr lang="en-US" dirty="0">
                <a:solidFill>
                  <a:schemeClr val="dk1"/>
                </a:solidFill>
              </a:rPr>
              <a:t> u </a:t>
            </a:r>
            <a:r>
              <a:rPr lang="en-US" dirty="0" err="1">
                <a:solidFill>
                  <a:schemeClr val="dk1"/>
                </a:solidFill>
              </a:rPr>
              <a:t>usmjerenom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grafu</a:t>
            </a:r>
            <a:r>
              <a:rPr lang="en-US" dirty="0">
                <a:solidFill>
                  <a:schemeClr val="dk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Clr>
                <a:srgbClr val="E6646E"/>
              </a:buClr>
              <a:buSzPts val="1100"/>
            </a:pPr>
            <a:r>
              <a:rPr lang="en-US" dirty="0">
                <a:solidFill>
                  <a:schemeClr val="dk1"/>
                </a:solidFill>
              </a:rPr>
              <a:t>Za </a:t>
            </a:r>
            <a:r>
              <a:rPr lang="en-US" dirty="0" err="1">
                <a:solidFill>
                  <a:schemeClr val="dk1"/>
                </a:solidFill>
              </a:rPr>
              <a:t>razliku</a:t>
            </a:r>
            <a:r>
              <a:rPr lang="en-US" dirty="0">
                <a:solidFill>
                  <a:schemeClr val="dk1"/>
                </a:solidFill>
              </a:rPr>
              <a:t> od </a:t>
            </a:r>
            <a:r>
              <a:rPr lang="en-US" dirty="0" err="1">
                <a:solidFill>
                  <a:schemeClr val="dk1"/>
                </a:solidFill>
              </a:rPr>
              <a:t>Dijkstrinog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algoritma</a:t>
            </a:r>
            <a:r>
              <a:rPr lang="en-US" dirty="0">
                <a:solidFill>
                  <a:schemeClr val="dk1"/>
                </a:solidFill>
              </a:rPr>
              <a:t>, Bellman-Ford </a:t>
            </a:r>
            <a:r>
              <a:rPr lang="en-US" dirty="0" err="1">
                <a:solidFill>
                  <a:schemeClr val="dk1"/>
                </a:solidFill>
              </a:rPr>
              <a:t>podržava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grafove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negativnim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težinama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/>
              <a:t>grana</a:t>
            </a:r>
            <a:r>
              <a:rPr lang="en-US" dirty="0">
                <a:solidFill>
                  <a:schemeClr val="dk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Clr>
                <a:srgbClr val="E6646E"/>
              </a:buClr>
              <a:buSzPts val="1100"/>
            </a:pPr>
            <a:r>
              <a:rPr lang="en-US" dirty="0" err="1"/>
              <a:t>I</a:t>
            </a:r>
            <a:r>
              <a:rPr lang="en-US" dirty="0" err="1">
                <a:solidFill>
                  <a:schemeClr val="dk1"/>
                </a:solidFill>
              </a:rPr>
              <a:t>straživali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smo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paralelnu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implementaciju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algoritma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kako</a:t>
            </a:r>
            <a:r>
              <a:rPr lang="en-US" dirty="0">
                <a:solidFill>
                  <a:schemeClr val="dk1"/>
                </a:solidFill>
              </a:rPr>
              <a:t> bi se </a:t>
            </a:r>
            <a:r>
              <a:rPr lang="en-US" dirty="0" err="1">
                <a:solidFill>
                  <a:schemeClr val="dk1"/>
                </a:solidFill>
              </a:rPr>
              <a:t>ubrzala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obrada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velikih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grafova</a:t>
            </a:r>
            <a:r>
              <a:rPr lang="en-US" dirty="0">
                <a:solidFill>
                  <a:schemeClr val="dk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Clr>
                <a:srgbClr val="E6646E"/>
              </a:buClr>
              <a:buSzPts val="1100"/>
            </a:pPr>
            <a:r>
              <a:rPr lang="en-US" dirty="0" err="1">
                <a:solidFill>
                  <a:schemeClr val="dk1"/>
                </a:solidFill>
              </a:rPr>
              <a:t>Paralelizacija</a:t>
            </a:r>
            <a:r>
              <a:rPr lang="en-US" dirty="0">
                <a:solidFill>
                  <a:schemeClr val="dk1"/>
                </a:solidFill>
              </a:rPr>
              <a:t> je </a:t>
            </a:r>
            <a:r>
              <a:rPr lang="en-US" dirty="0" err="1">
                <a:solidFill>
                  <a:schemeClr val="dk1"/>
                </a:solidFill>
              </a:rPr>
              <a:t>značajna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zbog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porasta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broja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procesorskih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jezgara</a:t>
            </a:r>
            <a:r>
              <a:rPr lang="en-US" dirty="0">
                <a:solidFill>
                  <a:schemeClr val="dk1"/>
                </a:solidFill>
              </a:rPr>
              <a:t> u </a:t>
            </a:r>
            <a:r>
              <a:rPr lang="en-US" dirty="0" err="1">
                <a:solidFill>
                  <a:schemeClr val="dk1"/>
                </a:solidFill>
              </a:rPr>
              <a:t>savremenim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računarima</a:t>
            </a:r>
            <a:r>
              <a:rPr lang="en-US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040" name="Google Shape;2040;p33"/>
          <p:cNvSpPr/>
          <p:nvPr/>
        </p:nvSpPr>
        <p:spPr>
          <a:xfrm flipH="1">
            <a:off x="8132076" y="1152474"/>
            <a:ext cx="101764" cy="101764"/>
          </a:xfrm>
          <a:custGeom>
            <a:avLst/>
            <a:gdLst/>
            <a:ahLst/>
            <a:cxnLst/>
            <a:rect l="l" t="t" r="r" b="b"/>
            <a:pathLst>
              <a:path w="3391" h="3391" fill="none" extrusionOk="0">
                <a:moveTo>
                  <a:pt x="0" y="1709"/>
                </a:moveTo>
                <a:cubicBezTo>
                  <a:pt x="0" y="760"/>
                  <a:pt x="787" y="0"/>
                  <a:pt x="1709" y="0"/>
                </a:cubicBezTo>
                <a:cubicBezTo>
                  <a:pt x="2658" y="0"/>
                  <a:pt x="3391" y="787"/>
                  <a:pt x="3391" y="1709"/>
                </a:cubicBezTo>
                <a:cubicBezTo>
                  <a:pt x="3391" y="2658"/>
                  <a:pt x="2604" y="3391"/>
                  <a:pt x="1709" y="3391"/>
                </a:cubicBezTo>
                <a:cubicBezTo>
                  <a:pt x="787" y="3391"/>
                  <a:pt x="0" y="2658"/>
                  <a:pt x="0" y="1709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A386D3-F8A6-92F1-3881-DE1FBE923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1427" t="11727" r="22815" b="16204"/>
          <a:stretch/>
        </p:blipFill>
        <p:spPr>
          <a:xfrm>
            <a:off x="5570005" y="681537"/>
            <a:ext cx="2918890" cy="18863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D36161-9525-5B5B-CF60-D30B3D43906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0694" y="2671287"/>
            <a:ext cx="1478756" cy="1848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F32514-7B23-9205-EF6D-7175EAA4C732}"/>
              </a:ext>
            </a:extLst>
          </p:cNvPr>
          <p:cNvSpPr txBox="1"/>
          <p:nvPr/>
        </p:nvSpPr>
        <p:spPr>
          <a:xfrm>
            <a:off x="5502569" y="4584859"/>
            <a:ext cx="1519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Maven Pro" panose="020B0604020202020204" charset="0"/>
              </a:rPr>
              <a:t>Richard Bellman</a:t>
            </a:r>
          </a:p>
        </p:txBody>
      </p:sp>
      <p:pic>
        <p:nvPicPr>
          <p:cNvPr id="1027" name="Picture 3" descr="Lester R. Ford - Wikipedia">
            <a:extLst>
              <a:ext uri="{FF2B5EF4-FFF2-40B4-BE49-F238E27FC236}">
                <a16:creationId xmlns:a16="http://schemas.microsoft.com/office/drawing/2014/main" id="{478293D3-F6A9-4C3D-6720-9C0D2373F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137" y="2671287"/>
            <a:ext cx="1358041" cy="184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D064B5-93C4-81D0-A15E-947A9960E379}"/>
              </a:ext>
            </a:extLst>
          </p:cNvPr>
          <p:cNvSpPr txBox="1"/>
          <p:nvPr/>
        </p:nvSpPr>
        <p:spPr>
          <a:xfrm>
            <a:off x="7238137" y="4581734"/>
            <a:ext cx="14016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Maven Pro" panose="020B0604020202020204" charset="0"/>
              </a:rPr>
              <a:t>Lester R. Ford</a:t>
            </a:r>
            <a:endParaRPr lang="en-US" dirty="0">
              <a:solidFill>
                <a:schemeClr val="accent1"/>
              </a:solidFill>
              <a:latin typeface="Maven Pro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2">
          <a:extLst>
            <a:ext uri="{FF2B5EF4-FFF2-40B4-BE49-F238E27FC236}">
              <a16:creationId xmlns:a16="http://schemas.microsoft.com/office/drawing/2014/main" id="{7135A19F-D8CE-EFC5-EA28-C30F7E2A2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3" name="Google Shape;2413;p36">
            <a:extLst>
              <a:ext uri="{FF2B5EF4-FFF2-40B4-BE49-F238E27FC236}">
                <a16:creationId xmlns:a16="http://schemas.microsoft.com/office/drawing/2014/main" id="{A9592D50-D271-1B98-E8A1-238F5968DA7D}"/>
              </a:ext>
            </a:extLst>
          </p:cNvPr>
          <p:cNvGrpSpPr/>
          <p:nvPr/>
        </p:nvGrpSpPr>
        <p:grpSpPr>
          <a:xfrm>
            <a:off x="3853414" y="1097720"/>
            <a:ext cx="1421351" cy="1419663"/>
            <a:chOff x="4159368" y="3216512"/>
            <a:chExt cx="825263" cy="824283"/>
          </a:xfrm>
        </p:grpSpPr>
        <p:sp>
          <p:nvSpPr>
            <p:cNvPr id="2414" name="Google Shape;2414;p36">
              <a:extLst>
                <a:ext uri="{FF2B5EF4-FFF2-40B4-BE49-F238E27FC236}">
                  <a16:creationId xmlns:a16="http://schemas.microsoft.com/office/drawing/2014/main" id="{71B43CDD-00BD-4860-D361-27997D3EE092}"/>
                </a:ext>
              </a:extLst>
            </p:cNvPr>
            <p:cNvSpPr/>
            <p:nvPr/>
          </p:nvSpPr>
          <p:spPr>
            <a:xfrm>
              <a:off x="4159368" y="3216512"/>
              <a:ext cx="825263" cy="824283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>
              <a:extLst>
                <a:ext uri="{FF2B5EF4-FFF2-40B4-BE49-F238E27FC236}">
                  <a16:creationId xmlns:a16="http://schemas.microsoft.com/office/drawing/2014/main" id="{AE408F35-23AF-1A27-88F5-3013A8FE9E96}"/>
                </a:ext>
              </a:extLst>
            </p:cNvPr>
            <p:cNvSpPr/>
            <p:nvPr/>
          </p:nvSpPr>
          <p:spPr>
            <a:xfrm flipH="1">
              <a:off x="4159375" y="3745684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6" name="Google Shape;2416;p36">
            <a:extLst>
              <a:ext uri="{FF2B5EF4-FFF2-40B4-BE49-F238E27FC236}">
                <a16:creationId xmlns:a16="http://schemas.microsoft.com/office/drawing/2014/main" id="{AFBE0359-B684-20BE-BDA3-8C6B21131259}"/>
              </a:ext>
            </a:extLst>
          </p:cNvPr>
          <p:cNvSpPr/>
          <p:nvPr/>
        </p:nvSpPr>
        <p:spPr>
          <a:xfrm flipH="1">
            <a:off x="5916270" y="1722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6">
            <a:extLst>
              <a:ext uri="{FF2B5EF4-FFF2-40B4-BE49-F238E27FC236}">
                <a16:creationId xmlns:a16="http://schemas.microsoft.com/office/drawing/2014/main" id="{44A6182E-DD6B-59AC-62E3-1FB093C44014}"/>
              </a:ext>
            </a:extLst>
          </p:cNvPr>
          <p:cNvSpPr/>
          <p:nvPr/>
        </p:nvSpPr>
        <p:spPr>
          <a:xfrm flipH="1">
            <a:off x="5155186" y="71635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6">
            <a:extLst>
              <a:ext uri="{FF2B5EF4-FFF2-40B4-BE49-F238E27FC236}">
                <a16:creationId xmlns:a16="http://schemas.microsoft.com/office/drawing/2014/main" id="{79FCBE8D-119A-4CEA-CC5B-22798FC8A374}"/>
              </a:ext>
            </a:extLst>
          </p:cNvPr>
          <p:cNvSpPr/>
          <p:nvPr/>
        </p:nvSpPr>
        <p:spPr>
          <a:xfrm flipH="1">
            <a:off x="5571155" y="7424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6">
            <a:extLst>
              <a:ext uri="{FF2B5EF4-FFF2-40B4-BE49-F238E27FC236}">
                <a16:creationId xmlns:a16="http://schemas.microsoft.com/office/drawing/2014/main" id="{2196390A-7F75-B7DD-1663-A9FBF3B9F1A8}"/>
              </a:ext>
            </a:extLst>
          </p:cNvPr>
          <p:cNvSpPr/>
          <p:nvPr/>
        </p:nvSpPr>
        <p:spPr>
          <a:xfrm rot="10800000" flipH="1">
            <a:off x="4232603" y="4579598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6">
            <a:extLst>
              <a:ext uri="{FF2B5EF4-FFF2-40B4-BE49-F238E27FC236}">
                <a16:creationId xmlns:a16="http://schemas.microsoft.com/office/drawing/2014/main" id="{AA168672-DA5E-75B9-6F67-44E9EB0C7CE4}"/>
              </a:ext>
            </a:extLst>
          </p:cNvPr>
          <p:cNvSpPr/>
          <p:nvPr/>
        </p:nvSpPr>
        <p:spPr>
          <a:xfrm rot="10800000" flipH="1">
            <a:off x="6069407" y="398142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6">
            <a:extLst>
              <a:ext uri="{FF2B5EF4-FFF2-40B4-BE49-F238E27FC236}">
                <a16:creationId xmlns:a16="http://schemas.microsoft.com/office/drawing/2014/main" id="{C736C565-D66A-EABE-CCFF-C5A9079D5724}"/>
              </a:ext>
            </a:extLst>
          </p:cNvPr>
          <p:cNvSpPr/>
          <p:nvPr/>
        </p:nvSpPr>
        <p:spPr>
          <a:xfrm rot="10800000" flipH="1">
            <a:off x="6661551" y="3803096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6">
            <a:extLst>
              <a:ext uri="{FF2B5EF4-FFF2-40B4-BE49-F238E27FC236}">
                <a16:creationId xmlns:a16="http://schemas.microsoft.com/office/drawing/2014/main" id="{9C2CADE9-3819-40BD-E913-7C13324501C8}"/>
              </a:ext>
            </a:extLst>
          </p:cNvPr>
          <p:cNvSpPr/>
          <p:nvPr/>
        </p:nvSpPr>
        <p:spPr>
          <a:xfrm flipH="1">
            <a:off x="7266690" y="9230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3" name="Google Shape;2423;p36">
            <a:extLst>
              <a:ext uri="{FF2B5EF4-FFF2-40B4-BE49-F238E27FC236}">
                <a16:creationId xmlns:a16="http://schemas.microsoft.com/office/drawing/2014/main" id="{3B29C466-8519-D278-7BD6-337F2EDA746E}"/>
              </a:ext>
            </a:extLst>
          </p:cNvPr>
          <p:cNvGrpSpPr/>
          <p:nvPr/>
        </p:nvGrpSpPr>
        <p:grpSpPr>
          <a:xfrm>
            <a:off x="7263588" y="1538725"/>
            <a:ext cx="1224395" cy="1749262"/>
            <a:chOff x="7263588" y="1538725"/>
            <a:chExt cx="1224395" cy="1749262"/>
          </a:xfrm>
        </p:grpSpPr>
        <p:sp>
          <p:nvSpPr>
            <p:cNvPr id="2424" name="Google Shape;2424;p36">
              <a:extLst>
                <a:ext uri="{FF2B5EF4-FFF2-40B4-BE49-F238E27FC236}">
                  <a16:creationId xmlns:a16="http://schemas.microsoft.com/office/drawing/2014/main" id="{F05EEEF7-62AD-907B-72B9-B28EF3DFF3FB}"/>
                </a:ext>
              </a:extLst>
            </p:cNvPr>
            <p:cNvSpPr/>
            <p:nvPr/>
          </p:nvSpPr>
          <p:spPr>
            <a:xfrm rot="10800000">
              <a:off x="7420349" y="1807928"/>
              <a:ext cx="1005210" cy="944084"/>
            </a:xfrm>
            <a:custGeom>
              <a:avLst/>
              <a:gdLst/>
              <a:ahLst/>
              <a:cxnLst/>
              <a:rect l="l" t="t" r="r" b="b"/>
              <a:pathLst>
                <a:path w="20967" h="19692" fill="none" extrusionOk="0">
                  <a:moveTo>
                    <a:pt x="0" y="19692"/>
                  </a:moveTo>
                  <a:lnTo>
                    <a:pt x="15624" y="4041"/>
                  </a:lnTo>
                  <a:lnTo>
                    <a:pt x="16898" y="4041"/>
                  </a:lnTo>
                  <a:lnTo>
                    <a:pt x="20967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>
              <a:extLst>
                <a:ext uri="{FF2B5EF4-FFF2-40B4-BE49-F238E27FC236}">
                  <a16:creationId xmlns:a16="http://schemas.microsoft.com/office/drawing/2014/main" id="{98DC12B4-BD4F-5F4C-EEDD-B5A01CC70E5A}"/>
                </a:ext>
              </a:extLst>
            </p:cNvPr>
            <p:cNvSpPr/>
            <p:nvPr/>
          </p:nvSpPr>
          <p:spPr>
            <a:xfrm rot="10800000">
              <a:off x="7387767" y="2741561"/>
              <a:ext cx="43004" cy="44299"/>
            </a:xfrm>
            <a:custGeom>
              <a:avLst/>
              <a:gdLst/>
              <a:ahLst/>
              <a:cxnLst/>
              <a:rect l="l" t="t" r="r" b="b"/>
              <a:pathLst>
                <a:path w="897" h="924" fill="none" extrusionOk="0">
                  <a:moveTo>
                    <a:pt x="164" y="733"/>
                  </a:moveTo>
                  <a:cubicBezTo>
                    <a:pt x="1" y="570"/>
                    <a:pt x="1" y="326"/>
                    <a:pt x="164" y="164"/>
                  </a:cubicBezTo>
                  <a:cubicBezTo>
                    <a:pt x="326" y="1"/>
                    <a:pt x="571" y="1"/>
                    <a:pt x="733" y="164"/>
                  </a:cubicBezTo>
                  <a:cubicBezTo>
                    <a:pt x="896" y="326"/>
                    <a:pt x="896" y="570"/>
                    <a:pt x="733" y="733"/>
                  </a:cubicBezTo>
                  <a:cubicBezTo>
                    <a:pt x="571" y="923"/>
                    <a:pt x="326" y="923"/>
                    <a:pt x="164" y="7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>
              <a:extLst>
                <a:ext uri="{FF2B5EF4-FFF2-40B4-BE49-F238E27FC236}">
                  <a16:creationId xmlns:a16="http://schemas.microsoft.com/office/drawing/2014/main" id="{3310CF60-6205-7579-41FE-A44ED858953A}"/>
                </a:ext>
              </a:extLst>
            </p:cNvPr>
            <p:cNvSpPr/>
            <p:nvPr/>
          </p:nvSpPr>
          <p:spPr>
            <a:xfrm rot="10800000">
              <a:off x="7512641" y="1538725"/>
              <a:ext cx="975342" cy="1024723"/>
            </a:xfrm>
            <a:custGeom>
              <a:avLst/>
              <a:gdLst/>
              <a:ahLst/>
              <a:cxnLst/>
              <a:rect l="l" t="t" r="r" b="b"/>
              <a:pathLst>
                <a:path w="20344" h="21374" fill="none" extrusionOk="0">
                  <a:moveTo>
                    <a:pt x="0" y="21374"/>
                  </a:moveTo>
                  <a:lnTo>
                    <a:pt x="18607" y="2740"/>
                  </a:lnTo>
                  <a:lnTo>
                    <a:pt x="18607" y="1709"/>
                  </a:lnTo>
                  <a:lnTo>
                    <a:pt x="20343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>
              <a:extLst>
                <a:ext uri="{FF2B5EF4-FFF2-40B4-BE49-F238E27FC236}">
                  <a16:creationId xmlns:a16="http://schemas.microsoft.com/office/drawing/2014/main" id="{2B3D7A94-2A92-5588-64FA-75F28B56AC1E}"/>
                </a:ext>
              </a:extLst>
            </p:cNvPr>
            <p:cNvSpPr/>
            <p:nvPr/>
          </p:nvSpPr>
          <p:spPr>
            <a:xfrm rot="10800000">
              <a:off x="7482696" y="2555634"/>
              <a:ext cx="39073" cy="39025"/>
            </a:xfrm>
            <a:custGeom>
              <a:avLst/>
              <a:gdLst/>
              <a:ahLst/>
              <a:cxnLst/>
              <a:rect l="l" t="t" r="r" b="b"/>
              <a:pathLst>
                <a:path w="815" h="814" fill="none" extrusionOk="0">
                  <a:moveTo>
                    <a:pt x="814" y="407"/>
                  </a:moveTo>
                  <a:cubicBezTo>
                    <a:pt x="814" y="651"/>
                    <a:pt x="624" y="814"/>
                    <a:pt x="407" y="814"/>
                  </a:cubicBezTo>
                  <a:cubicBezTo>
                    <a:pt x="163" y="814"/>
                    <a:pt x="0" y="651"/>
                    <a:pt x="0" y="407"/>
                  </a:cubicBezTo>
                  <a:cubicBezTo>
                    <a:pt x="0" y="190"/>
                    <a:pt x="163" y="0"/>
                    <a:pt x="407" y="0"/>
                  </a:cubicBezTo>
                  <a:cubicBezTo>
                    <a:pt x="624" y="0"/>
                    <a:pt x="814" y="190"/>
                    <a:pt x="814" y="4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>
              <a:extLst>
                <a:ext uri="{FF2B5EF4-FFF2-40B4-BE49-F238E27FC236}">
                  <a16:creationId xmlns:a16="http://schemas.microsoft.com/office/drawing/2014/main" id="{DA76B714-F72D-108E-EC1A-4CFE3096809E}"/>
                </a:ext>
              </a:extLst>
            </p:cNvPr>
            <p:cNvSpPr/>
            <p:nvPr/>
          </p:nvSpPr>
          <p:spPr>
            <a:xfrm rot="10800000" flipH="1">
              <a:off x="7263588" y="318619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9" name="Google Shape;2429;p36">
            <a:extLst>
              <a:ext uri="{FF2B5EF4-FFF2-40B4-BE49-F238E27FC236}">
                <a16:creationId xmlns:a16="http://schemas.microsoft.com/office/drawing/2014/main" id="{773ABDCC-F42A-C754-83FE-D6FA0B1AE17C}"/>
              </a:ext>
            </a:extLst>
          </p:cNvPr>
          <p:cNvSpPr/>
          <p:nvPr/>
        </p:nvSpPr>
        <p:spPr>
          <a:xfrm>
            <a:off x="440844" y="2391496"/>
            <a:ext cx="1005210" cy="944084"/>
          </a:xfrm>
          <a:custGeom>
            <a:avLst/>
            <a:gdLst/>
            <a:ahLst/>
            <a:cxnLst/>
            <a:rect l="l" t="t" r="r" b="b"/>
            <a:pathLst>
              <a:path w="20967" h="19692" fill="none" extrusionOk="0">
                <a:moveTo>
                  <a:pt x="0" y="19692"/>
                </a:moveTo>
                <a:lnTo>
                  <a:pt x="15624" y="4041"/>
                </a:lnTo>
                <a:lnTo>
                  <a:pt x="16898" y="4041"/>
                </a:lnTo>
                <a:lnTo>
                  <a:pt x="20967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6">
            <a:extLst>
              <a:ext uri="{FF2B5EF4-FFF2-40B4-BE49-F238E27FC236}">
                <a16:creationId xmlns:a16="http://schemas.microsoft.com/office/drawing/2014/main" id="{2BD46BBD-36D3-5BE0-B4B3-EB5B82F7B620}"/>
              </a:ext>
            </a:extLst>
          </p:cNvPr>
          <p:cNvSpPr/>
          <p:nvPr/>
        </p:nvSpPr>
        <p:spPr>
          <a:xfrm>
            <a:off x="1435632" y="2357647"/>
            <a:ext cx="43004" cy="44299"/>
          </a:xfrm>
          <a:custGeom>
            <a:avLst/>
            <a:gdLst/>
            <a:ahLst/>
            <a:cxnLst/>
            <a:rect l="l" t="t" r="r" b="b"/>
            <a:pathLst>
              <a:path w="897" h="924" fill="none" extrusionOk="0">
                <a:moveTo>
                  <a:pt x="164" y="733"/>
                </a:moveTo>
                <a:cubicBezTo>
                  <a:pt x="1" y="570"/>
                  <a:pt x="1" y="326"/>
                  <a:pt x="164" y="164"/>
                </a:cubicBezTo>
                <a:cubicBezTo>
                  <a:pt x="326" y="1"/>
                  <a:pt x="571" y="1"/>
                  <a:pt x="733" y="164"/>
                </a:cubicBezTo>
                <a:cubicBezTo>
                  <a:pt x="896" y="326"/>
                  <a:pt x="896" y="570"/>
                  <a:pt x="733" y="733"/>
                </a:cubicBezTo>
                <a:cubicBezTo>
                  <a:pt x="571" y="923"/>
                  <a:pt x="326" y="923"/>
                  <a:pt x="164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1" name="Google Shape;2431;p36">
            <a:extLst>
              <a:ext uri="{FF2B5EF4-FFF2-40B4-BE49-F238E27FC236}">
                <a16:creationId xmlns:a16="http://schemas.microsoft.com/office/drawing/2014/main" id="{C636D46B-3428-D823-9DE5-8190D1B6E586}"/>
              </a:ext>
            </a:extLst>
          </p:cNvPr>
          <p:cNvGrpSpPr/>
          <p:nvPr/>
        </p:nvGrpSpPr>
        <p:grpSpPr>
          <a:xfrm>
            <a:off x="7816957" y="168112"/>
            <a:ext cx="1069031" cy="1137815"/>
            <a:chOff x="7816957" y="168112"/>
            <a:chExt cx="1069031" cy="1137815"/>
          </a:xfrm>
        </p:grpSpPr>
        <p:sp>
          <p:nvSpPr>
            <p:cNvPr id="2432" name="Google Shape;2432;p36">
              <a:extLst>
                <a:ext uri="{FF2B5EF4-FFF2-40B4-BE49-F238E27FC236}">
                  <a16:creationId xmlns:a16="http://schemas.microsoft.com/office/drawing/2014/main" id="{FA7881B9-B4FC-ACF1-789F-3A22C9DBEF90}"/>
                </a:ext>
              </a:extLst>
            </p:cNvPr>
            <p:cNvSpPr/>
            <p:nvPr/>
          </p:nvSpPr>
          <p:spPr>
            <a:xfrm rot="10800000">
              <a:off x="7868290" y="248847"/>
              <a:ext cx="944132" cy="1006553"/>
            </a:xfrm>
            <a:custGeom>
              <a:avLst/>
              <a:gdLst/>
              <a:ahLst/>
              <a:cxnLst/>
              <a:rect l="l" t="t" r="r" b="b"/>
              <a:pathLst>
                <a:path w="19693" h="20995" fill="none" extrusionOk="0">
                  <a:moveTo>
                    <a:pt x="0" y="20994"/>
                  </a:moveTo>
                  <a:lnTo>
                    <a:pt x="18634" y="2333"/>
                  </a:lnTo>
                  <a:lnTo>
                    <a:pt x="18634" y="1058"/>
                  </a:lnTo>
                  <a:lnTo>
                    <a:pt x="19692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>
              <a:extLst>
                <a:ext uri="{FF2B5EF4-FFF2-40B4-BE49-F238E27FC236}">
                  <a16:creationId xmlns:a16="http://schemas.microsoft.com/office/drawing/2014/main" id="{FBBA8836-B22A-F8E8-B365-6EE063342F30}"/>
                </a:ext>
              </a:extLst>
            </p:cNvPr>
            <p:cNvSpPr/>
            <p:nvPr/>
          </p:nvSpPr>
          <p:spPr>
            <a:xfrm rot="10800000" flipH="1">
              <a:off x="7816957" y="1255420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>
              <a:extLst>
                <a:ext uri="{FF2B5EF4-FFF2-40B4-BE49-F238E27FC236}">
                  <a16:creationId xmlns:a16="http://schemas.microsoft.com/office/drawing/2014/main" id="{7F874D5E-796F-379F-276A-E55AD9AF5DD5}"/>
                </a:ext>
              </a:extLst>
            </p:cNvPr>
            <p:cNvSpPr/>
            <p:nvPr/>
          </p:nvSpPr>
          <p:spPr>
            <a:xfrm rot="10800000" flipH="1">
              <a:off x="8784239" y="168112"/>
              <a:ext cx="101749" cy="100164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5" name="Google Shape;2435;p36">
            <a:extLst>
              <a:ext uri="{FF2B5EF4-FFF2-40B4-BE49-F238E27FC236}">
                <a16:creationId xmlns:a16="http://schemas.microsoft.com/office/drawing/2014/main" id="{FB1EBD46-BF24-6441-7DB7-1CEFEAB69FE0}"/>
              </a:ext>
            </a:extLst>
          </p:cNvPr>
          <p:cNvSpPr/>
          <p:nvPr/>
        </p:nvSpPr>
        <p:spPr>
          <a:xfrm>
            <a:off x="378421" y="2580060"/>
            <a:ext cx="975342" cy="1024723"/>
          </a:xfrm>
          <a:custGeom>
            <a:avLst/>
            <a:gdLst/>
            <a:ahLst/>
            <a:cxnLst/>
            <a:rect l="l" t="t" r="r" b="b"/>
            <a:pathLst>
              <a:path w="20344" h="21374" fill="none" extrusionOk="0">
                <a:moveTo>
                  <a:pt x="0" y="21374"/>
                </a:moveTo>
                <a:lnTo>
                  <a:pt x="18607" y="2740"/>
                </a:lnTo>
                <a:lnTo>
                  <a:pt x="18607" y="1709"/>
                </a:lnTo>
                <a:lnTo>
                  <a:pt x="2034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6">
            <a:extLst>
              <a:ext uri="{FF2B5EF4-FFF2-40B4-BE49-F238E27FC236}">
                <a16:creationId xmlns:a16="http://schemas.microsoft.com/office/drawing/2014/main" id="{6865E398-BE32-F632-56EB-8FD5CAEB1E94}"/>
              </a:ext>
            </a:extLst>
          </p:cNvPr>
          <p:cNvSpPr/>
          <p:nvPr/>
        </p:nvSpPr>
        <p:spPr>
          <a:xfrm>
            <a:off x="1344635" y="2548848"/>
            <a:ext cx="39073" cy="39025"/>
          </a:xfrm>
          <a:custGeom>
            <a:avLst/>
            <a:gdLst/>
            <a:ahLst/>
            <a:cxnLst/>
            <a:rect l="l" t="t" r="r" b="b"/>
            <a:pathLst>
              <a:path w="815" h="814" fill="none" extrusionOk="0">
                <a:moveTo>
                  <a:pt x="814" y="407"/>
                </a:moveTo>
                <a:cubicBezTo>
                  <a:pt x="814" y="651"/>
                  <a:pt x="624" y="814"/>
                  <a:pt x="407" y="814"/>
                </a:cubicBezTo>
                <a:cubicBezTo>
                  <a:pt x="163" y="814"/>
                  <a:pt x="0" y="651"/>
                  <a:pt x="0" y="407"/>
                </a:cubicBezTo>
                <a:cubicBezTo>
                  <a:pt x="0" y="190"/>
                  <a:pt x="163" y="0"/>
                  <a:pt x="407" y="0"/>
                </a:cubicBezTo>
                <a:cubicBezTo>
                  <a:pt x="624" y="0"/>
                  <a:pt x="814" y="190"/>
                  <a:pt x="814" y="407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6">
            <a:extLst>
              <a:ext uri="{FF2B5EF4-FFF2-40B4-BE49-F238E27FC236}">
                <a16:creationId xmlns:a16="http://schemas.microsoft.com/office/drawing/2014/main" id="{0B8CB48F-7E1B-AF69-0338-E1C94A278567}"/>
              </a:ext>
            </a:extLst>
          </p:cNvPr>
          <p:cNvSpPr/>
          <p:nvPr/>
        </p:nvSpPr>
        <p:spPr>
          <a:xfrm>
            <a:off x="674906" y="1884296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60"/>
                </a:moveTo>
                <a:cubicBezTo>
                  <a:pt x="299" y="923"/>
                  <a:pt x="543" y="923"/>
                  <a:pt x="706" y="760"/>
                </a:cubicBezTo>
                <a:cubicBezTo>
                  <a:pt x="868" y="570"/>
                  <a:pt x="868" y="353"/>
                  <a:pt x="706" y="164"/>
                </a:cubicBezTo>
                <a:cubicBezTo>
                  <a:pt x="543" y="1"/>
                  <a:pt x="299" y="1"/>
                  <a:pt x="136" y="164"/>
                </a:cubicBezTo>
                <a:cubicBezTo>
                  <a:pt x="1" y="353"/>
                  <a:pt x="1" y="570"/>
                  <a:pt x="136" y="76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6">
            <a:extLst>
              <a:ext uri="{FF2B5EF4-FFF2-40B4-BE49-F238E27FC236}">
                <a16:creationId xmlns:a16="http://schemas.microsoft.com/office/drawing/2014/main" id="{984C7E21-7D28-E8FE-A40E-393E9E39C3A1}"/>
              </a:ext>
            </a:extLst>
          </p:cNvPr>
          <p:cNvSpPr/>
          <p:nvPr/>
        </p:nvSpPr>
        <p:spPr>
          <a:xfrm>
            <a:off x="1852857" y="1826333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6">
            <a:extLst>
              <a:ext uri="{FF2B5EF4-FFF2-40B4-BE49-F238E27FC236}">
                <a16:creationId xmlns:a16="http://schemas.microsoft.com/office/drawing/2014/main" id="{E26D4C28-BF43-9FDB-24CE-D94CC44A2683}"/>
              </a:ext>
            </a:extLst>
          </p:cNvPr>
          <p:cNvSpPr/>
          <p:nvPr/>
        </p:nvSpPr>
        <p:spPr>
          <a:xfrm flipH="1">
            <a:off x="2797005" y="17758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6">
            <a:extLst>
              <a:ext uri="{FF2B5EF4-FFF2-40B4-BE49-F238E27FC236}">
                <a16:creationId xmlns:a16="http://schemas.microsoft.com/office/drawing/2014/main" id="{AEEC718F-3892-5D16-182B-1831C4C812F7}"/>
              </a:ext>
            </a:extLst>
          </p:cNvPr>
          <p:cNvSpPr/>
          <p:nvPr/>
        </p:nvSpPr>
        <p:spPr>
          <a:xfrm flipH="1">
            <a:off x="1779290" y="2813457"/>
            <a:ext cx="101749" cy="100164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6">
            <a:extLst>
              <a:ext uri="{FF2B5EF4-FFF2-40B4-BE49-F238E27FC236}">
                <a16:creationId xmlns:a16="http://schemas.microsoft.com/office/drawing/2014/main" id="{718AC31F-E18F-DA2C-DFD1-41714C3339EA}"/>
              </a:ext>
            </a:extLst>
          </p:cNvPr>
          <p:cNvSpPr/>
          <p:nvPr/>
        </p:nvSpPr>
        <p:spPr>
          <a:xfrm flipH="1">
            <a:off x="2072882" y="19285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6">
            <a:extLst>
              <a:ext uri="{FF2B5EF4-FFF2-40B4-BE49-F238E27FC236}">
                <a16:creationId xmlns:a16="http://schemas.microsoft.com/office/drawing/2014/main" id="{E5225758-0224-397E-8BC8-8492EB0A9011}"/>
              </a:ext>
            </a:extLst>
          </p:cNvPr>
          <p:cNvSpPr/>
          <p:nvPr/>
        </p:nvSpPr>
        <p:spPr>
          <a:xfrm flipH="1">
            <a:off x="1501052" y="185552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6">
            <a:extLst>
              <a:ext uri="{FF2B5EF4-FFF2-40B4-BE49-F238E27FC236}">
                <a16:creationId xmlns:a16="http://schemas.microsoft.com/office/drawing/2014/main" id="{8DB9A4F5-B88F-7C04-3EF1-EC3C93C2DAEF}"/>
              </a:ext>
            </a:extLst>
          </p:cNvPr>
          <p:cNvSpPr/>
          <p:nvPr/>
        </p:nvSpPr>
        <p:spPr>
          <a:xfrm flipH="1">
            <a:off x="2745680" y="1111581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>
            <a:extLst>
              <a:ext uri="{FF2B5EF4-FFF2-40B4-BE49-F238E27FC236}">
                <a16:creationId xmlns:a16="http://schemas.microsoft.com/office/drawing/2014/main" id="{788C07C0-DD6C-53AE-EA5A-FD95BA1B51CF}"/>
              </a:ext>
            </a:extLst>
          </p:cNvPr>
          <p:cNvSpPr/>
          <p:nvPr/>
        </p:nvSpPr>
        <p:spPr>
          <a:xfrm flipH="1">
            <a:off x="2153536" y="1289095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>
            <a:extLst>
              <a:ext uri="{FF2B5EF4-FFF2-40B4-BE49-F238E27FC236}">
                <a16:creationId xmlns:a16="http://schemas.microsoft.com/office/drawing/2014/main" id="{B673E607-69A0-3B79-E566-1F8A5A445BBF}"/>
              </a:ext>
            </a:extLst>
          </p:cNvPr>
          <p:cNvSpPr/>
          <p:nvPr/>
        </p:nvSpPr>
        <p:spPr>
          <a:xfrm rot="10800000" flipH="1">
            <a:off x="1269113" y="4056155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6">
            <a:extLst>
              <a:ext uri="{FF2B5EF4-FFF2-40B4-BE49-F238E27FC236}">
                <a16:creationId xmlns:a16="http://schemas.microsoft.com/office/drawing/2014/main" id="{3C7D3794-31C6-92FE-E36D-89C1F04C0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9287" y="2730831"/>
            <a:ext cx="468542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ME" dirty="0">
                <a:solidFill>
                  <a:schemeClr val="tx1"/>
                </a:solidFill>
              </a:rPr>
              <a:t>Performanse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448" name="Google Shape;2448;p36">
            <a:extLst>
              <a:ext uri="{FF2B5EF4-FFF2-40B4-BE49-F238E27FC236}">
                <a16:creationId xmlns:a16="http://schemas.microsoft.com/office/drawing/2014/main" id="{47FC5E15-3785-7FF3-8154-CA7B8FE7B98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sr-Latn-ME" dirty="0"/>
              <a:t>4</a:t>
            </a:r>
            <a:endParaRPr dirty="0"/>
          </a:p>
        </p:txBody>
      </p:sp>
      <p:sp>
        <p:nvSpPr>
          <p:cNvPr id="2" name="Google Shape;2446;p36">
            <a:extLst>
              <a:ext uri="{FF2B5EF4-FFF2-40B4-BE49-F238E27FC236}">
                <a16:creationId xmlns:a16="http://schemas.microsoft.com/office/drawing/2014/main" id="{28BC09FE-CA44-711F-4D76-BC4E8292CCC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06538" y="3500662"/>
            <a:ext cx="45309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ME" dirty="0">
                <a:solidFill>
                  <a:schemeClr val="accent1"/>
                </a:solidFill>
              </a:rPr>
              <a:t>Upoređivanje verzija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266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D52C1-A52D-1476-911A-AC1DAC207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3437663" cy="572700"/>
          </a:xfrm>
        </p:spPr>
        <p:txBody>
          <a:bodyPr/>
          <a:lstStyle/>
          <a:p>
            <a:r>
              <a:rPr lang="en-US" dirty="0" err="1"/>
              <a:t>Performanse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F053E-E945-9597-1E1D-2C54A2CEA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50594" y="976581"/>
            <a:ext cx="4393406" cy="3416400"/>
          </a:xfrm>
        </p:spPr>
        <p:txBody>
          <a:bodyPr/>
          <a:lstStyle/>
          <a:p>
            <a:r>
              <a:rPr lang="en-US" b="1" dirty="0" err="1">
                <a:solidFill>
                  <a:schemeClr val="accent1"/>
                </a:solidFill>
              </a:rPr>
              <a:t>Šta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usporava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paralelnu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Verziju</a:t>
            </a:r>
            <a:r>
              <a:rPr lang="en-US" b="1" dirty="0">
                <a:solidFill>
                  <a:schemeClr val="accent1"/>
                </a:solidFill>
              </a:rPr>
              <a:t> 1 </a:t>
            </a:r>
            <a:r>
              <a:rPr lang="en-US" b="1" dirty="0" err="1">
                <a:solidFill>
                  <a:schemeClr val="accent1"/>
                </a:solidFill>
              </a:rPr>
              <a:t>i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Verziju</a:t>
            </a:r>
            <a:r>
              <a:rPr lang="en-US" b="1" dirty="0">
                <a:solidFill>
                  <a:schemeClr val="accent1"/>
                </a:solidFill>
              </a:rPr>
              <a:t> 3?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#pragma </a:t>
            </a:r>
            <a:r>
              <a:rPr lang="en-US" sz="1200" dirty="0" err="1"/>
              <a:t>omp</a:t>
            </a:r>
            <a:r>
              <a:rPr lang="en-US" sz="1200" dirty="0"/>
              <a:t> critical: </a:t>
            </a:r>
          </a:p>
          <a:p>
            <a:pPr>
              <a:lnSpc>
                <a:spcPct val="150000"/>
              </a:lnSpc>
            </a:pPr>
            <a:r>
              <a:rPr lang="en-US" sz="1200" dirty="0" err="1"/>
              <a:t>Svaka</a:t>
            </a:r>
            <a:r>
              <a:rPr lang="en-US" sz="1200" dirty="0"/>
              <a:t> nit mora </a:t>
            </a:r>
            <a:r>
              <a:rPr lang="en-US" sz="1200" dirty="0" err="1"/>
              <a:t>čekati</a:t>
            </a:r>
            <a:r>
              <a:rPr lang="en-US" sz="1200" dirty="0"/>
              <a:t> da </a:t>
            </a:r>
            <a:r>
              <a:rPr lang="en-US" sz="1200" dirty="0" err="1"/>
              <a:t>dobije</a:t>
            </a:r>
            <a:r>
              <a:rPr lang="en-US" sz="1200" dirty="0"/>
              <a:t> </a:t>
            </a:r>
            <a:r>
              <a:rPr lang="en-US" sz="1200" dirty="0" err="1"/>
              <a:t>pristup</a:t>
            </a:r>
            <a:r>
              <a:rPr lang="en-US" sz="1200" dirty="0"/>
              <a:t> </a:t>
            </a:r>
            <a:r>
              <a:rPr lang="en-US" sz="1200" dirty="0" err="1"/>
              <a:t>zajedničkim</a:t>
            </a:r>
            <a:r>
              <a:rPr lang="en-US" sz="1200" dirty="0"/>
              <a:t> </a:t>
            </a:r>
            <a:r>
              <a:rPr lang="en-US" sz="1200" dirty="0" err="1"/>
              <a:t>strukturama</a:t>
            </a:r>
            <a:r>
              <a:rPr lang="en-US" sz="1200" dirty="0"/>
              <a:t> (</a:t>
            </a:r>
            <a:r>
              <a:rPr lang="en-US" sz="1200" dirty="0" err="1"/>
              <a:t>dist</a:t>
            </a:r>
            <a:r>
              <a:rPr lang="en-US" sz="1200" dirty="0"/>
              <a:t>, pred).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Kada </a:t>
            </a:r>
            <a:r>
              <a:rPr lang="en-US" sz="1200" dirty="0" err="1"/>
              <a:t>više</a:t>
            </a:r>
            <a:r>
              <a:rPr lang="en-US" sz="1200" dirty="0"/>
              <a:t> </a:t>
            </a:r>
            <a:r>
              <a:rPr lang="en-US" sz="1200" dirty="0" err="1"/>
              <a:t>niti</a:t>
            </a:r>
            <a:r>
              <a:rPr lang="en-US" sz="1200" dirty="0"/>
              <a:t> </a:t>
            </a:r>
            <a:r>
              <a:rPr lang="en-US" sz="1200" dirty="0" err="1"/>
              <a:t>pokuša</a:t>
            </a:r>
            <a:r>
              <a:rPr lang="en-US" sz="1200" dirty="0"/>
              <a:t> da </a:t>
            </a:r>
            <a:r>
              <a:rPr lang="en-US" sz="1200" dirty="0" err="1"/>
              <a:t>ažurira</a:t>
            </a:r>
            <a:r>
              <a:rPr lang="en-US" sz="1200" dirty="0"/>
              <a:t> </a:t>
            </a:r>
            <a:r>
              <a:rPr lang="en-US" sz="1200" dirty="0" err="1"/>
              <a:t>dist</a:t>
            </a:r>
            <a:r>
              <a:rPr lang="en-US" sz="1200" dirty="0"/>
              <a:t>[v], </a:t>
            </a:r>
            <a:r>
              <a:rPr lang="en-US" sz="1200" dirty="0" err="1"/>
              <a:t>pristup</a:t>
            </a:r>
            <a:r>
              <a:rPr lang="en-US" sz="1200" dirty="0"/>
              <a:t> se </a:t>
            </a:r>
            <a:r>
              <a:rPr lang="en-US" sz="1200" dirty="0" err="1"/>
              <a:t>serijalizuje</a:t>
            </a:r>
            <a:r>
              <a:rPr lang="en-US" sz="1200" dirty="0"/>
              <a:t> — </a:t>
            </a:r>
            <a:r>
              <a:rPr lang="en-US" sz="1200" dirty="0" err="1"/>
              <a:t>gubi</a:t>
            </a:r>
            <a:r>
              <a:rPr lang="en-US" sz="1200" dirty="0"/>
              <a:t> se </a:t>
            </a:r>
            <a:r>
              <a:rPr lang="en-US" sz="1200" dirty="0" err="1"/>
              <a:t>paralelizacija</a:t>
            </a:r>
            <a:r>
              <a:rPr lang="en-US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1200" dirty="0" err="1"/>
              <a:t>Kritične</a:t>
            </a:r>
            <a:r>
              <a:rPr lang="en-US" sz="1200" dirty="0"/>
              <a:t> </a:t>
            </a:r>
            <a:r>
              <a:rPr lang="en-US" sz="1200" dirty="0" err="1"/>
              <a:t>sekcije</a:t>
            </a:r>
            <a:r>
              <a:rPr lang="en-US" sz="1200" dirty="0"/>
              <a:t> </a:t>
            </a:r>
            <a:r>
              <a:rPr lang="en-US" sz="1200" dirty="0" err="1"/>
              <a:t>postaju</a:t>
            </a:r>
            <a:r>
              <a:rPr lang="en-US" sz="1200" dirty="0"/>
              <a:t> </a:t>
            </a:r>
            <a:r>
              <a:rPr lang="en-US" sz="1200" dirty="0" err="1"/>
              <a:t>usko</a:t>
            </a:r>
            <a:r>
              <a:rPr lang="en-US" sz="1200" dirty="0"/>
              <a:t> </a:t>
            </a:r>
            <a:r>
              <a:rPr lang="en-US" sz="1200" dirty="0" err="1"/>
              <a:t>grlo</a:t>
            </a:r>
            <a:r>
              <a:rPr lang="en-US" sz="1200" dirty="0"/>
              <a:t>, </a:t>
            </a:r>
            <a:r>
              <a:rPr lang="en-US" sz="1200" dirty="0" err="1"/>
              <a:t>naročito</a:t>
            </a:r>
            <a:r>
              <a:rPr lang="en-US" sz="1200" dirty="0"/>
              <a:t> </a:t>
            </a:r>
            <a:r>
              <a:rPr lang="en-US" sz="1200" dirty="0" err="1"/>
              <a:t>kod</a:t>
            </a:r>
            <a:r>
              <a:rPr lang="en-US" sz="1200" dirty="0"/>
              <a:t> </a:t>
            </a:r>
            <a:r>
              <a:rPr lang="en-US" sz="1200" dirty="0" err="1"/>
              <a:t>velikih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 </a:t>
            </a:r>
            <a:r>
              <a:rPr lang="en-US" sz="1200" dirty="0" err="1"/>
              <a:t>gustih</a:t>
            </a:r>
            <a:r>
              <a:rPr lang="en-US" sz="1200" dirty="0"/>
              <a:t> </a:t>
            </a:r>
            <a:r>
              <a:rPr lang="en-US" sz="1200" dirty="0" err="1"/>
              <a:t>grafova</a:t>
            </a:r>
            <a:r>
              <a:rPr lang="en-US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Za V3 </a:t>
            </a:r>
            <a:r>
              <a:rPr lang="en-US" sz="1200" dirty="0" err="1"/>
              <a:t>kombinovan</a:t>
            </a:r>
            <a:r>
              <a:rPr lang="en-US" sz="1200" dirty="0"/>
              <a:t> je vertex-based (</a:t>
            </a:r>
            <a:r>
              <a:rPr lang="en-US" sz="1200" dirty="0" err="1"/>
              <a:t>bolji</a:t>
            </a:r>
            <a:r>
              <a:rPr lang="en-US" sz="1200" dirty="0"/>
              <a:t> za </a:t>
            </a:r>
            <a:r>
              <a:rPr lang="en-US" sz="1200" dirty="0" err="1"/>
              <a:t>paralelizaciju</a:t>
            </a:r>
            <a:r>
              <a:rPr lang="en-US" sz="1200" dirty="0"/>
              <a:t>) </a:t>
            </a:r>
            <a:r>
              <a:rPr lang="en-US" sz="1200" dirty="0" err="1"/>
              <a:t>sa</a:t>
            </a:r>
            <a:r>
              <a:rPr lang="en-US" sz="1200" dirty="0"/>
              <a:t> critical (</a:t>
            </a:r>
            <a:r>
              <a:rPr lang="en-US" sz="1200" dirty="0" err="1"/>
              <a:t>loš</a:t>
            </a:r>
            <a:r>
              <a:rPr lang="en-US" sz="1200" dirty="0"/>
              <a:t> za </a:t>
            </a:r>
            <a:r>
              <a:rPr lang="en-US" sz="1200" dirty="0" err="1"/>
              <a:t>performanse</a:t>
            </a:r>
            <a:r>
              <a:rPr lang="en-US" sz="1200" dirty="0"/>
              <a:t>).</a:t>
            </a:r>
          </a:p>
          <a:p>
            <a:pPr>
              <a:lnSpc>
                <a:spcPct val="150000"/>
              </a:lnSpc>
            </a:pPr>
            <a:r>
              <a:rPr lang="en-US" sz="1200" dirty="0" err="1"/>
              <a:t>Rezultat</a:t>
            </a:r>
            <a:r>
              <a:rPr lang="en-US" sz="1200" dirty="0"/>
              <a:t>: </a:t>
            </a:r>
            <a:r>
              <a:rPr lang="en-US" sz="1200" dirty="0" err="1"/>
              <a:t>ni</a:t>
            </a:r>
            <a:r>
              <a:rPr lang="en-US" sz="1200" dirty="0"/>
              <a:t> </a:t>
            </a:r>
            <a:r>
              <a:rPr lang="en-US" sz="1200" dirty="0" err="1"/>
              <a:t>brzo</a:t>
            </a:r>
            <a:r>
              <a:rPr lang="en-US" sz="1200" dirty="0"/>
              <a:t> </a:t>
            </a:r>
            <a:r>
              <a:rPr lang="en-US" sz="1200" dirty="0" err="1"/>
              <a:t>ažuriranje</a:t>
            </a:r>
            <a:r>
              <a:rPr lang="en-US" sz="1200" dirty="0"/>
              <a:t>, </a:t>
            </a:r>
            <a:r>
              <a:rPr lang="en-US" sz="1200" dirty="0" err="1"/>
              <a:t>ni</a:t>
            </a:r>
            <a:r>
              <a:rPr lang="en-US" sz="1200" dirty="0"/>
              <a:t> </a:t>
            </a:r>
            <a:r>
              <a:rPr lang="en-US" sz="1200" dirty="0" err="1"/>
              <a:t>efikasna</a:t>
            </a:r>
            <a:r>
              <a:rPr lang="en-US" sz="1200" dirty="0"/>
              <a:t> </a:t>
            </a:r>
            <a:r>
              <a:rPr lang="en-US" sz="1200" dirty="0" err="1"/>
              <a:t>paralelizacija</a:t>
            </a:r>
            <a:r>
              <a:rPr lang="en-US" sz="12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0124F-F730-5F7D-73A8-C4E5873EE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0" y="1352282"/>
            <a:ext cx="4691062" cy="281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48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69566-7150-A56C-7775-8930590E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Performanse</a:t>
            </a:r>
            <a:r>
              <a:rPr lang="en-US" dirty="0"/>
              <a:t> - </a:t>
            </a:r>
            <a:r>
              <a:rPr lang="en-US" dirty="0" err="1"/>
              <a:t>Šta</a:t>
            </a:r>
            <a:r>
              <a:rPr lang="en-US" dirty="0"/>
              <a:t> </a:t>
            </a:r>
            <a:r>
              <a:rPr lang="en-US" dirty="0" err="1"/>
              <a:t>čini</a:t>
            </a:r>
            <a:r>
              <a:rPr lang="en-US" dirty="0"/>
              <a:t> </a:t>
            </a:r>
            <a:r>
              <a:rPr lang="en-US" dirty="0" err="1"/>
              <a:t>Verziju</a:t>
            </a:r>
            <a:r>
              <a:rPr lang="en-US" dirty="0"/>
              <a:t> 2 </a:t>
            </a:r>
            <a:r>
              <a:rPr lang="en-US" dirty="0" err="1"/>
              <a:t>najbržom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6E2D4-BFB3-8936-1E46-B31BCD955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728787"/>
            <a:ext cx="7704000" cy="2840087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800" dirty="0"/>
              <a:t>✅ Bez </a:t>
            </a:r>
            <a:r>
              <a:rPr lang="en-US" sz="1800" dirty="0" err="1"/>
              <a:t>sinhronizacije</a:t>
            </a:r>
            <a:r>
              <a:rPr lang="en-US" sz="1800" dirty="0"/>
              <a:t>: </a:t>
            </a:r>
            <a:r>
              <a:rPr lang="en-US" sz="1800" dirty="0" err="1"/>
              <a:t>koristi</a:t>
            </a:r>
            <a:r>
              <a:rPr lang="en-US" sz="1800" dirty="0"/>
              <a:t> </a:t>
            </a:r>
            <a:r>
              <a:rPr lang="en-US" sz="1800" dirty="0" err="1"/>
              <a:t>lokalne</a:t>
            </a:r>
            <a:r>
              <a:rPr lang="en-US" sz="1800" dirty="0"/>
              <a:t> </a:t>
            </a:r>
            <a:r>
              <a:rPr lang="en-US" sz="1800" dirty="0" err="1"/>
              <a:t>kopije</a:t>
            </a:r>
            <a:r>
              <a:rPr lang="en-US" sz="1800" dirty="0"/>
              <a:t> </a:t>
            </a:r>
            <a:r>
              <a:rPr lang="en-US" sz="1800" dirty="0" err="1"/>
              <a:t>newDist</a:t>
            </a:r>
            <a:r>
              <a:rPr lang="en-US" sz="1800" dirty="0"/>
              <a:t>[]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newPred</a:t>
            </a:r>
            <a:r>
              <a:rPr lang="en-US" sz="1800" dirty="0"/>
              <a:t>[].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800" dirty="0"/>
              <a:t>🧵 </a:t>
            </a:r>
            <a:r>
              <a:rPr lang="en-US" sz="1800" dirty="0" err="1"/>
              <a:t>Paralelizacija</a:t>
            </a:r>
            <a:r>
              <a:rPr lang="en-US" sz="1800" dirty="0"/>
              <a:t> po </a:t>
            </a:r>
            <a:r>
              <a:rPr lang="en-US" sz="1800" dirty="0" err="1"/>
              <a:t>čvorovima</a:t>
            </a:r>
            <a:r>
              <a:rPr lang="en-US" sz="1800" dirty="0"/>
              <a:t>:</a:t>
            </a:r>
          </a:p>
          <a:p>
            <a:pPr lvl="1">
              <a:lnSpc>
                <a:spcPct val="150000"/>
              </a:lnSpc>
            </a:pPr>
            <a:r>
              <a:rPr lang="en-US" sz="1800" dirty="0" err="1"/>
              <a:t>Svaka</a:t>
            </a:r>
            <a:r>
              <a:rPr lang="en-US" sz="1800" dirty="0"/>
              <a:t> nit </a:t>
            </a:r>
            <a:r>
              <a:rPr lang="en-US" sz="1800" dirty="0" err="1"/>
              <a:t>obrađuje</a:t>
            </a:r>
            <a:r>
              <a:rPr lang="en-US" sz="1800" dirty="0"/>
              <a:t> </a:t>
            </a:r>
            <a:r>
              <a:rPr lang="en-US" sz="1800" dirty="0" err="1"/>
              <a:t>različite</a:t>
            </a:r>
            <a:r>
              <a:rPr lang="en-US" sz="1800" dirty="0"/>
              <a:t> </a:t>
            </a:r>
            <a:r>
              <a:rPr lang="en-US" sz="1800" dirty="0" err="1"/>
              <a:t>čvorove</a:t>
            </a:r>
            <a:r>
              <a:rPr lang="en-US" sz="1800" dirty="0"/>
              <a:t> bez </a:t>
            </a:r>
            <a:r>
              <a:rPr lang="en-US" sz="1800" dirty="0" err="1"/>
              <a:t>konflikta</a:t>
            </a:r>
            <a:r>
              <a:rPr lang="en-US" sz="1800" dirty="0"/>
              <a:t>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800" dirty="0"/>
              <a:t>💡 </a:t>
            </a:r>
            <a:r>
              <a:rPr lang="en-US" sz="1800" dirty="0" err="1"/>
              <a:t>Minimalna</a:t>
            </a:r>
            <a:r>
              <a:rPr lang="en-US" sz="1800" dirty="0"/>
              <a:t> </a:t>
            </a:r>
            <a:r>
              <a:rPr lang="en-US" sz="1800" dirty="0" err="1"/>
              <a:t>memorijska</a:t>
            </a:r>
            <a:r>
              <a:rPr lang="en-US" sz="1800" dirty="0"/>
              <a:t> </a:t>
            </a:r>
            <a:r>
              <a:rPr lang="en-US" sz="1800" dirty="0" err="1"/>
              <a:t>potrošnja</a:t>
            </a:r>
            <a:r>
              <a:rPr lang="en-US" sz="1800" dirty="0"/>
              <a:t> + dobra </a:t>
            </a:r>
            <a:r>
              <a:rPr lang="en-US" sz="1800" dirty="0" err="1"/>
              <a:t>skalabilnost</a:t>
            </a:r>
            <a:r>
              <a:rPr lang="en-US" sz="1800" dirty="0"/>
              <a:t>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800" dirty="0"/>
              <a:t>⚙️ </a:t>
            </a:r>
            <a:r>
              <a:rPr lang="en-US" sz="1800" dirty="0" err="1"/>
              <a:t>Efikasna</a:t>
            </a:r>
            <a:r>
              <a:rPr lang="en-US" sz="1800" dirty="0"/>
              <a:t> za </a:t>
            </a:r>
            <a:r>
              <a:rPr lang="en-US" sz="1800" dirty="0" err="1"/>
              <a:t>guste</a:t>
            </a:r>
            <a:r>
              <a:rPr lang="en-US" sz="1800" dirty="0"/>
              <a:t> </a:t>
            </a:r>
            <a:r>
              <a:rPr lang="en-US" sz="1800" dirty="0" err="1"/>
              <a:t>grafove</a:t>
            </a:r>
            <a:r>
              <a:rPr lang="en-US" sz="1800" dirty="0"/>
              <a:t>: </a:t>
            </a:r>
            <a:r>
              <a:rPr lang="en-US" sz="1800" dirty="0" err="1"/>
              <a:t>jer</a:t>
            </a:r>
            <a:r>
              <a:rPr lang="en-US" sz="1800" dirty="0"/>
              <a:t> se </a:t>
            </a:r>
            <a:r>
              <a:rPr lang="en-US" sz="1800" dirty="0" err="1"/>
              <a:t>izbjegava</a:t>
            </a:r>
            <a:r>
              <a:rPr lang="en-US" sz="1800" dirty="0"/>
              <a:t> critical.</a:t>
            </a:r>
          </a:p>
        </p:txBody>
      </p:sp>
    </p:spTree>
    <p:extLst>
      <p:ext uri="{BB962C8B-B14F-4D97-AF65-F5344CB8AC3E}">
        <p14:creationId xmlns:p14="http://schemas.microsoft.com/office/powerpoint/2010/main" val="82950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2">
          <a:extLst>
            <a:ext uri="{FF2B5EF4-FFF2-40B4-BE49-F238E27FC236}">
              <a16:creationId xmlns:a16="http://schemas.microsoft.com/office/drawing/2014/main" id="{D8C1D035-551F-5CC4-DE3C-2A89F3A0E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3" name="Google Shape;2413;p36">
            <a:extLst>
              <a:ext uri="{FF2B5EF4-FFF2-40B4-BE49-F238E27FC236}">
                <a16:creationId xmlns:a16="http://schemas.microsoft.com/office/drawing/2014/main" id="{8DBC905E-E1D8-A36E-4CE3-BC070EC47E0E}"/>
              </a:ext>
            </a:extLst>
          </p:cNvPr>
          <p:cNvGrpSpPr/>
          <p:nvPr/>
        </p:nvGrpSpPr>
        <p:grpSpPr>
          <a:xfrm>
            <a:off x="3853414" y="1097720"/>
            <a:ext cx="1421351" cy="1419663"/>
            <a:chOff x="4159368" y="3216512"/>
            <a:chExt cx="825263" cy="824283"/>
          </a:xfrm>
        </p:grpSpPr>
        <p:sp>
          <p:nvSpPr>
            <p:cNvPr id="2414" name="Google Shape;2414;p36">
              <a:extLst>
                <a:ext uri="{FF2B5EF4-FFF2-40B4-BE49-F238E27FC236}">
                  <a16:creationId xmlns:a16="http://schemas.microsoft.com/office/drawing/2014/main" id="{6B0BA4CC-12D4-610B-6CAD-A425660DA314}"/>
                </a:ext>
              </a:extLst>
            </p:cNvPr>
            <p:cNvSpPr/>
            <p:nvPr/>
          </p:nvSpPr>
          <p:spPr>
            <a:xfrm>
              <a:off x="4159368" y="3216512"/>
              <a:ext cx="825263" cy="824283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>
              <a:extLst>
                <a:ext uri="{FF2B5EF4-FFF2-40B4-BE49-F238E27FC236}">
                  <a16:creationId xmlns:a16="http://schemas.microsoft.com/office/drawing/2014/main" id="{67FDD8BB-5883-DC89-0745-BC51FFDA69E7}"/>
                </a:ext>
              </a:extLst>
            </p:cNvPr>
            <p:cNvSpPr/>
            <p:nvPr/>
          </p:nvSpPr>
          <p:spPr>
            <a:xfrm flipH="1">
              <a:off x="4159375" y="3745684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6" name="Google Shape;2416;p36">
            <a:extLst>
              <a:ext uri="{FF2B5EF4-FFF2-40B4-BE49-F238E27FC236}">
                <a16:creationId xmlns:a16="http://schemas.microsoft.com/office/drawing/2014/main" id="{B0DBB3D8-C86D-16DF-B53D-C4AAE144A091}"/>
              </a:ext>
            </a:extLst>
          </p:cNvPr>
          <p:cNvSpPr/>
          <p:nvPr/>
        </p:nvSpPr>
        <p:spPr>
          <a:xfrm flipH="1">
            <a:off x="5916270" y="1722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6">
            <a:extLst>
              <a:ext uri="{FF2B5EF4-FFF2-40B4-BE49-F238E27FC236}">
                <a16:creationId xmlns:a16="http://schemas.microsoft.com/office/drawing/2014/main" id="{38D762D5-28ED-D571-51B6-5EBC763F1612}"/>
              </a:ext>
            </a:extLst>
          </p:cNvPr>
          <p:cNvSpPr/>
          <p:nvPr/>
        </p:nvSpPr>
        <p:spPr>
          <a:xfrm flipH="1">
            <a:off x="5155186" y="71635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6">
            <a:extLst>
              <a:ext uri="{FF2B5EF4-FFF2-40B4-BE49-F238E27FC236}">
                <a16:creationId xmlns:a16="http://schemas.microsoft.com/office/drawing/2014/main" id="{0AE02DA2-AADE-E223-E46A-18B02D7C17B8}"/>
              </a:ext>
            </a:extLst>
          </p:cNvPr>
          <p:cNvSpPr/>
          <p:nvPr/>
        </p:nvSpPr>
        <p:spPr>
          <a:xfrm flipH="1">
            <a:off x="5571155" y="7424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6">
            <a:extLst>
              <a:ext uri="{FF2B5EF4-FFF2-40B4-BE49-F238E27FC236}">
                <a16:creationId xmlns:a16="http://schemas.microsoft.com/office/drawing/2014/main" id="{58A8B76B-C4D9-B96B-5FC0-D41782FF53A1}"/>
              </a:ext>
            </a:extLst>
          </p:cNvPr>
          <p:cNvSpPr/>
          <p:nvPr/>
        </p:nvSpPr>
        <p:spPr>
          <a:xfrm rot="10800000" flipH="1">
            <a:off x="4232603" y="4579598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6">
            <a:extLst>
              <a:ext uri="{FF2B5EF4-FFF2-40B4-BE49-F238E27FC236}">
                <a16:creationId xmlns:a16="http://schemas.microsoft.com/office/drawing/2014/main" id="{BF14032B-BB5E-207E-46ED-EF361969BAF2}"/>
              </a:ext>
            </a:extLst>
          </p:cNvPr>
          <p:cNvSpPr/>
          <p:nvPr/>
        </p:nvSpPr>
        <p:spPr>
          <a:xfrm rot="10800000" flipH="1">
            <a:off x="6069407" y="398142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6">
            <a:extLst>
              <a:ext uri="{FF2B5EF4-FFF2-40B4-BE49-F238E27FC236}">
                <a16:creationId xmlns:a16="http://schemas.microsoft.com/office/drawing/2014/main" id="{A77891AE-9720-F218-91B5-4A230854BF6C}"/>
              </a:ext>
            </a:extLst>
          </p:cNvPr>
          <p:cNvSpPr/>
          <p:nvPr/>
        </p:nvSpPr>
        <p:spPr>
          <a:xfrm rot="10800000" flipH="1">
            <a:off x="6661551" y="3803096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6">
            <a:extLst>
              <a:ext uri="{FF2B5EF4-FFF2-40B4-BE49-F238E27FC236}">
                <a16:creationId xmlns:a16="http://schemas.microsoft.com/office/drawing/2014/main" id="{9AEAE7A3-05ED-185B-B0BE-D54260DFB179}"/>
              </a:ext>
            </a:extLst>
          </p:cNvPr>
          <p:cNvSpPr/>
          <p:nvPr/>
        </p:nvSpPr>
        <p:spPr>
          <a:xfrm flipH="1">
            <a:off x="7266690" y="9230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3" name="Google Shape;2423;p36">
            <a:extLst>
              <a:ext uri="{FF2B5EF4-FFF2-40B4-BE49-F238E27FC236}">
                <a16:creationId xmlns:a16="http://schemas.microsoft.com/office/drawing/2014/main" id="{093ED538-C94D-94F7-EFF5-8ECA0CF24186}"/>
              </a:ext>
            </a:extLst>
          </p:cNvPr>
          <p:cNvGrpSpPr/>
          <p:nvPr/>
        </p:nvGrpSpPr>
        <p:grpSpPr>
          <a:xfrm>
            <a:off x="7263588" y="1538725"/>
            <a:ext cx="1224395" cy="1749262"/>
            <a:chOff x="7263588" y="1538725"/>
            <a:chExt cx="1224395" cy="1749262"/>
          </a:xfrm>
        </p:grpSpPr>
        <p:sp>
          <p:nvSpPr>
            <p:cNvPr id="2424" name="Google Shape;2424;p36">
              <a:extLst>
                <a:ext uri="{FF2B5EF4-FFF2-40B4-BE49-F238E27FC236}">
                  <a16:creationId xmlns:a16="http://schemas.microsoft.com/office/drawing/2014/main" id="{CC4EEE47-A084-F072-DC8E-B411D2E43435}"/>
                </a:ext>
              </a:extLst>
            </p:cNvPr>
            <p:cNvSpPr/>
            <p:nvPr/>
          </p:nvSpPr>
          <p:spPr>
            <a:xfrm rot="10800000">
              <a:off x="7420349" y="1807928"/>
              <a:ext cx="1005210" cy="944084"/>
            </a:xfrm>
            <a:custGeom>
              <a:avLst/>
              <a:gdLst/>
              <a:ahLst/>
              <a:cxnLst/>
              <a:rect l="l" t="t" r="r" b="b"/>
              <a:pathLst>
                <a:path w="20967" h="19692" fill="none" extrusionOk="0">
                  <a:moveTo>
                    <a:pt x="0" y="19692"/>
                  </a:moveTo>
                  <a:lnTo>
                    <a:pt x="15624" y="4041"/>
                  </a:lnTo>
                  <a:lnTo>
                    <a:pt x="16898" y="4041"/>
                  </a:lnTo>
                  <a:lnTo>
                    <a:pt x="20967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>
              <a:extLst>
                <a:ext uri="{FF2B5EF4-FFF2-40B4-BE49-F238E27FC236}">
                  <a16:creationId xmlns:a16="http://schemas.microsoft.com/office/drawing/2014/main" id="{C0A64114-FDCF-AA62-B9A0-8001146DFDBA}"/>
                </a:ext>
              </a:extLst>
            </p:cNvPr>
            <p:cNvSpPr/>
            <p:nvPr/>
          </p:nvSpPr>
          <p:spPr>
            <a:xfrm rot="10800000">
              <a:off x="7387767" y="2741561"/>
              <a:ext cx="43004" cy="44299"/>
            </a:xfrm>
            <a:custGeom>
              <a:avLst/>
              <a:gdLst/>
              <a:ahLst/>
              <a:cxnLst/>
              <a:rect l="l" t="t" r="r" b="b"/>
              <a:pathLst>
                <a:path w="897" h="924" fill="none" extrusionOk="0">
                  <a:moveTo>
                    <a:pt x="164" y="733"/>
                  </a:moveTo>
                  <a:cubicBezTo>
                    <a:pt x="1" y="570"/>
                    <a:pt x="1" y="326"/>
                    <a:pt x="164" y="164"/>
                  </a:cubicBezTo>
                  <a:cubicBezTo>
                    <a:pt x="326" y="1"/>
                    <a:pt x="571" y="1"/>
                    <a:pt x="733" y="164"/>
                  </a:cubicBezTo>
                  <a:cubicBezTo>
                    <a:pt x="896" y="326"/>
                    <a:pt x="896" y="570"/>
                    <a:pt x="733" y="733"/>
                  </a:cubicBezTo>
                  <a:cubicBezTo>
                    <a:pt x="571" y="923"/>
                    <a:pt x="326" y="923"/>
                    <a:pt x="164" y="7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>
              <a:extLst>
                <a:ext uri="{FF2B5EF4-FFF2-40B4-BE49-F238E27FC236}">
                  <a16:creationId xmlns:a16="http://schemas.microsoft.com/office/drawing/2014/main" id="{6054D971-5A55-F43B-C41A-934632D5363A}"/>
                </a:ext>
              </a:extLst>
            </p:cNvPr>
            <p:cNvSpPr/>
            <p:nvPr/>
          </p:nvSpPr>
          <p:spPr>
            <a:xfrm rot="10800000">
              <a:off x="7512641" y="1538725"/>
              <a:ext cx="975342" cy="1024723"/>
            </a:xfrm>
            <a:custGeom>
              <a:avLst/>
              <a:gdLst/>
              <a:ahLst/>
              <a:cxnLst/>
              <a:rect l="l" t="t" r="r" b="b"/>
              <a:pathLst>
                <a:path w="20344" h="21374" fill="none" extrusionOk="0">
                  <a:moveTo>
                    <a:pt x="0" y="21374"/>
                  </a:moveTo>
                  <a:lnTo>
                    <a:pt x="18607" y="2740"/>
                  </a:lnTo>
                  <a:lnTo>
                    <a:pt x="18607" y="1709"/>
                  </a:lnTo>
                  <a:lnTo>
                    <a:pt x="20343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>
              <a:extLst>
                <a:ext uri="{FF2B5EF4-FFF2-40B4-BE49-F238E27FC236}">
                  <a16:creationId xmlns:a16="http://schemas.microsoft.com/office/drawing/2014/main" id="{6423A348-C55E-BE53-C604-43025134B1B3}"/>
                </a:ext>
              </a:extLst>
            </p:cNvPr>
            <p:cNvSpPr/>
            <p:nvPr/>
          </p:nvSpPr>
          <p:spPr>
            <a:xfrm rot="10800000">
              <a:off x="7482696" y="2555634"/>
              <a:ext cx="39073" cy="39025"/>
            </a:xfrm>
            <a:custGeom>
              <a:avLst/>
              <a:gdLst/>
              <a:ahLst/>
              <a:cxnLst/>
              <a:rect l="l" t="t" r="r" b="b"/>
              <a:pathLst>
                <a:path w="815" h="814" fill="none" extrusionOk="0">
                  <a:moveTo>
                    <a:pt x="814" y="407"/>
                  </a:moveTo>
                  <a:cubicBezTo>
                    <a:pt x="814" y="651"/>
                    <a:pt x="624" y="814"/>
                    <a:pt x="407" y="814"/>
                  </a:cubicBezTo>
                  <a:cubicBezTo>
                    <a:pt x="163" y="814"/>
                    <a:pt x="0" y="651"/>
                    <a:pt x="0" y="407"/>
                  </a:cubicBezTo>
                  <a:cubicBezTo>
                    <a:pt x="0" y="190"/>
                    <a:pt x="163" y="0"/>
                    <a:pt x="407" y="0"/>
                  </a:cubicBezTo>
                  <a:cubicBezTo>
                    <a:pt x="624" y="0"/>
                    <a:pt x="814" y="190"/>
                    <a:pt x="814" y="4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>
              <a:extLst>
                <a:ext uri="{FF2B5EF4-FFF2-40B4-BE49-F238E27FC236}">
                  <a16:creationId xmlns:a16="http://schemas.microsoft.com/office/drawing/2014/main" id="{B2C2ACDC-BC06-2CE5-B580-8CF92E923BBA}"/>
                </a:ext>
              </a:extLst>
            </p:cNvPr>
            <p:cNvSpPr/>
            <p:nvPr/>
          </p:nvSpPr>
          <p:spPr>
            <a:xfrm rot="10800000" flipH="1">
              <a:off x="7263588" y="318619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9" name="Google Shape;2429;p36">
            <a:extLst>
              <a:ext uri="{FF2B5EF4-FFF2-40B4-BE49-F238E27FC236}">
                <a16:creationId xmlns:a16="http://schemas.microsoft.com/office/drawing/2014/main" id="{D421D47B-FFB9-B5A1-257F-AE1A7DD36793}"/>
              </a:ext>
            </a:extLst>
          </p:cNvPr>
          <p:cNvSpPr/>
          <p:nvPr/>
        </p:nvSpPr>
        <p:spPr>
          <a:xfrm>
            <a:off x="440844" y="2391496"/>
            <a:ext cx="1005210" cy="944084"/>
          </a:xfrm>
          <a:custGeom>
            <a:avLst/>
            <a:gdLst/>
            <a:ahLst/>
            <a:cxnLst/>
            <a:rect l="l" t="t" r="r" b="b"/>
            <a:pathLst>
              <a:path w="20967" h="19692" fill="none" extrusionOk="0">
                <a:moveTo>
                  <a:pt x="0" y="19692"/>
                </a:moveTo>
                <a:lnTo>
                  <a:pt x="15624" y="4041"/>
                </a:lnTo>
                <a:lnTo>
                  <a:pt x="16898" y="4041"/>
                </a:lnTo>
                <a:lnTo>
                  <a:pt x="20967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6">
            <a:extLst>
              <a:ext uri="{FF2B5EF4-FFF2-40B4-BE49-F238E27FC236}">
                <a16:creationId xmlns:a16="http://schemas.microsoft.com/office/drawing/2014/main" id="{F2C334B8-52FB-9A0D-2F96-131AA5493748}"/>
              </a:ext>
            </a:extLst>
          </p:cNvPr>
          <p:cNvSpPr/>
          <p:nvPr/>
        </p:nvSpPr>
        <p:spPr>
          <a:xfrm>
            <a:off x="1435632" y="2357647"/>
            <a:ext cx="43004" cy="44299"/>
          </a:xfrm>
          <a:custGeom>
            <a:avLst/>
            <a:gdLst/>
            <a:ahLst/>
            <a:cxnLst/>
            <a:rect l="l" t="t" r="r" b="b"/>
            <a:pathLst>
              <a:path w="897" h="924" fill="none" extrusionOk="0">
                <a:moveTo>
                  <a:pt x="164" y="733"/>
                </a:moveTo>
                <a:cubicBezTo>
                  <a:pt x="1" y="570"/>
                  <a:pt x="1" y="326"/>
                  <a:pt x="164" y="164"/>
                </a:cubicBezTo>
                <a:cubicBezTo>
                  <a:pt x="326" y="1"/>
                  <a:pt x="571" y="1"/>
                  <a:pt x="733" y="164"/>
                </a:cubicBezTo>
                <a:cubicBezTo>
                  <a:pt x="896" y="326"/>
                  <a:pt x="896" y="570"/>
                  <a:pt x="733" y="733"/>
                </a:cubicBezTo>
                <a:cubicBezTo>
                  <a:pt x="571" y="923"/>
                  <a:pt x="326" y="923"/>
                  <a:pt x="164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1" name="Google Shape;2431;p36">
            <a:extLst>
              <a:ext uri="{FF2B5EF4-FFF2-40B4-BE49-F238E27FC236}">
                <a16:creationId xmlns:a16="http://schemas.microsoft.com/office/drawing/2014/main" id="{CBAC2889-697E-6D92-0F16-5D2B998AA420}"/>
              </a:ext>
            </a:extLst>
          </p:cNvPr>
          <p:cNvGrpSpPr/>
          <p:nvPr/>
        </p:nvGrpSpPr>
        <p:grpSpPr>
          <a:xfrm>
            <a:off x="7816957" y="168112"/>
            <a:ext cx="1069031" cy="1137815"/>
            <a:chOff x="7816957" y="168112"/>
            <a:chExt cx="1069031" cy="1137815"/>
          </a:xfrm>
        </p:grpSpPr>
        <p:sp>
          <p:nvSpPr>
            <p:cNvPr id="2432" name="Google Shape;2432;p36">
              <a:extLst>
                <a:ext uri="{FF2B5EF4-FFF2-40B4-BE49-F238E27FC236}">
                  <a16:creationId xmlns:a16="http://schemas.microsoft.com/office/drawing/2014/main" id="{B8DEACE4-AC92-B727-D567-214CAC52CC7B}"/>
                </a:ext>
              </a:extLst>
            </p:cNvPr>
            <p:cNvSpPr/>
            <p:nvPr/>
          </p:nvSpPr>
          <p:spPr>
            <a:xfrm rot="10800000">
              <a:off x="7868290" y="248847"/>
              <a:ext cx="944132" cy="1006553"/>
            </a:xfrm>
            <a:custGeom>
              <a:avLst/>
              <a:gdLst/>
              <a:ahLst/>
              <a:cxnLst/>
              <a:rect l="l" t="t" r="r" b="b"/>
              <a:pathLst>
                <a:path w="19693" h="20995" fill="none" extrusionOk="0">
                  <a:moveTo>
                    <a:pt x="0" y="20994"/>
                  </a:moveTo>
                  <a:lnTo>
                    <a:pt x="18634" y="2333"/>
                  </a:lnTo>
                  <a:lnTo>
                    <a:pt x="18634" y="1058"/>
                  </a:lnTo>
                  <a:lnTo>
                    <a:pt x="19692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>
              <a:extLst>
                <a:ext uri="{FF2B5EF4-FFF2-40B4-BE49-F238E27FC236}">
                  <a16:creationId xmlns:a16="http://schemas.microsoft.com/office/drawing/2014/main" id="{ECE79A90-91A7-9CD8-C325-DB2A025BB3FD}"/>
                </a:ext>
              </a:extLst>
            </p:cNvPr>
            <p:cNvSpPr/>
            <p:nvPr/>
          </p:nvSpPr>
          <p:spPr>
            <a:xfrm rot="10800000" flipH="1">
              <a:off x="7816957" y="1255420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>
              <a:extLst>
                <a:ext uri="{FF2B5EF4-FFF2-40B4-BE49-F238E27FC236}">
                  <a16:creationId xmlns:a16="http://schemas.microsoft.com/office/drawing/2014/main" id="{E745837D-940B-C63E-139F-938CB1B6BCAA}"/>
                </a:ext>
              </a:extLst>
            </p:cNvPr>
            <p:cNvSpPr/>
            <p:nvPr/>
          </p:nvSpPr>
          <p:spPr>
            <a:xfrm rot="10800000" flipH="1">
              <a:off x="8784239" y="168112"/>
              <a:ext cx="101749" cy="100164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5" name="Google Shape;2435;p36">
            <a:extLst>
              <a:ext uri="{FF2B5EF4-FFF2-40B4-BE49-F238E27FC236}">
                <a16:creationId xmlns:a16="http://schemas.microsoft.com/office/drawing/2014/main" id="{DADFD373-0ECD-DB8D-8EA2-6D6C37F3C660}"/>
              </a:ext>
            </a:extLst>
          </p:cNvPr>
          <p:cNvSpPr/>
          <p:nvPr/>
        </p:nvSpPr>
        <p:spPr>
          <a:xfrm>
            <a:off x="378421" y="2580060"/>
            <a:ext cx="975342" cy="1024723"/>
          </a:xfrm>
          <a:custGeom>
            <a:avLst/>
            <a:gdLst/>
            <a:ahLst/>
            <a:cxnLst/>
            <a:rect l="l" t="t" r="r" b="b"/>
            <a:pathLst>
              <a:path w="20344" h="21374" fill="none" extrusionOk="0">
                <a:moveTo>
                  <a:pt x="0" y="21374"/>
                </a:moveTo>
                <a:lnTo>
                  <a:pt x="18607" y="2740"/>
                </a:lnTo>
                <a:lnTo>
                  <a:pt x="18607" y="1709"/>
                </a:lnTo>
                <a:lnTo>
                  <a:pt x="2034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6">
            <a:extLst>
              <a:ext uri="{FF2B5EF4-FFF2-40B4-BE49-F238E27FC236}">
                <a16:creationId xmlns:a16="http://schemas.microsoft.com/office/drawing/2014/main" id="{02BD2529-DE5F-3B23-8B71-B286A07BA758}"/>
              </a:ext>
            </a:extLst>
          </p:cNvPr>
          <p:cNvSpPr/>
          <p:nvPr/>
        </p:nvSpPr>
        <p:spPr>
          <a:xfrm>
            <a:off x="1344635" y="2548848"/>
            <a:ext cx="39073" cy="39025"/>
          </a:xfrm>
          <a:custGeom>
            <a:avLst/>
            <a:gdLst/>
            <a:ahLst/>
            <a:cxnLst/>
            <a:rect l="l" t="t" r="r" b="b"/>
            <a:pathLst>
              <a:path w="815" h="814" fill="none" extrusionOk="0">
                <a:moveTo>
                  <a:pt x="814" y="407"/>
                </a:moveTo>
                <a:cubicBezTo>
                  <a:pt x="814" y="651"/>
                  <a:pt x="624" y="814"/>
                  <a:pt x="407" y="814"/>
                </a:cubicBezTo>
                <a:cubicBezTo>
                  <a:pt x="163" y="814"/>
                  <a:pt x="0" y="651"/>
                  <a:pt x="0" y="407"/>
                </a:cubicBezTo>
                <a:cubicBezTo>
                  <a:pt x="0" y="190"/>
                  <a:pt x="163" y="0"/>
                  <a:pt x="407" y="0"/>
                </a:cubicBezTo>
                <a:cubicBezTo>
                  <a:pt x="624" y="0"/>
                  <a:pt x="814" y="190"/>
                  <a:pt x="814" y="407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6">
            <a:extLst>
              <a:ext uri="{FF2B5EF4-FFF2-40B4-BE49-F238E27FC236}">
                <a16:creationId xmlns:a16="http://schemas.microsoft.com/office/drawing/2014/main" id="{7C3CCECD-2452-CB09-B239-FDB486E03BA6}"/>
              </a:ext>
            </a:extLst>
          </p:cNvPr>
          <p:cNvSpPr/>
          <p:nvPr/>
        </p:nvSpPr>
        <p:spPr>
          <a:xfrm>
            <a:off x="674906" y="1884296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60"/>
                </a:moveTo>
                <a:cubicBezTo>
                  <a:pt x="299" y="923"/>
                  <a:pt x="543" y="923"/>
                  <a:pt x="706" y="760"/>
                </a:cubicBezTo>
                <a:cubicBezTo>
                  <a:pt x="868" y="570"/>
                  <a:pt x="868" y="353"/>
                  <a:pt x="706" y="164"/>
                </a:cubicBezTo>
                <a:cubicBezTo>
                  <a:pt x="543" y="1"/>
                  <a:pt x="299" y="1"/>
                  <a:pt x="136" y="164"/>
                </a:cubicBezTo>
                <a:cubicBezTo>
                  <a:pt x="1" y="353"/>
                  <a:pt x="1" y="570"/>
                  <a:pt x="136" y="76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6">
            <a:extLst>
              <a:ext uri="{FF2B5EF4-FFF2-40B4-BE49-F238E27FC236}">
                <a16:creationId xmlns:a16="http://schemas.microsoft.com/office/drawing/2014/main" id="{A924318D-3312-D75C-F1CB-0A105FCDAB28}"/>
              </a:ext>
            </a:extLst>
          </p:cNvPr>
          <p:cNvSpPr/>
          <p:nvPr/>
        </p:nvSpPr>
        <p:spPr>
          <a:xfrm>
            <a:off x="1852857" y="1826333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6">
            <a:extLst>
              <a:ext uri="{FF2B5EF4-FFF2-40B4-BE49-F238E27FC236}">
                <a16:creationId xmlns:a16="http://schemas.microsoft.com/office/drawing/2014/main" id="{3C7B9264-6F6B-2EEC-A77A-989B8F462484}"/>
              </a:ext>
            </a:extLst>
          </p:cNvPr>
          <p:cNvSpPr/>
          <p:nvPr/>
        </p:nvSpPr>
        <p:spPr>
          <a:xfrm flipH="1">
            <a:off x="2797005" y="17758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6">
            <a:extLst>
              <a:ext uri="{FF2B5EF4-FFF2-40B4-BE49-F238E27FC236}">
                <a16:creationId xmlns:a16="http://schemas.microsoft.com/office/drawing/2014/main" id="{66A5FD1F-93C0-1EF0-4C6B-5CFACB38F9E3}"/>
              </a:ext>
            </a:extLst>
          </p:cNvPr>
          <p:cNvSpPr/>
          <p:nvPr/>
        </p:nvSpPr>
        <p:spPr>
          <a:xfrm flipH="1">
            <a:off x="1779290" y="2813457"/>
            <a:ext cx="101749" cy="100164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6">
            <a:extLst>
              <a:ext uri="{FF2B5EF4-FFF2-40B4-BE49-F238E27FC236}">
                <a16:creationId xmlns:a16="http://schemas.microsoft.com/office/drawing/2014/main" id="{64CFE074-FB8A-F841-B084-40E95F5499A4}"/>
              </a:ext>
            </a:extLst>
          </p:cNvPr>
          <p:cNvSpPr/>
          <p:nvPr/>
        </p:nvSpPr>
        <p:spPr>
          <a:xfrm flipH="1">
            <a:off x="2072882" y="19285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6">
            <a:extLst>
              <a:ext uri="{FF2B5EF4-FFF2-40B4-BE49-F238E27FC236}">
                <a16:creationId xmlns:a16="http://schemas.microsoft.com/office/drawing/2014/main" id="{640FF866-8B79-6270-8A1D-AD2DA7D5F705}"/>
              </a:ext>
            </a:extLst>
          </p:cNvPr>
          <p:cNvSpPr/>
          <p:nvPr/>
        </p:nvSpPr>
        <p:spPr>
          <a:xfrm flipH="1">
            <a:off x="1501052" y="185552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6">
            <a:extLst>
              <a:ext uri="{FF2B5EF4-FFF2-40B4-BE49-F238E27FC236}">
                <a16:creationId xmlns:a16="http://schemas.microsoft.com/office/drawing/2014/main" id="{933FD210-F825-884C-EBE0-4E8146C107E6}"/>
              </a:ext>
            </a:extLst>
          </p:cNvPr>
          <p:cNvSpPr/>
          <p:nvPr/>
        </p:nvSpPr>
        <p:spPr>
          <a:xfrm flipH="1">
            <a:off x="2745680" y="1111581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>
            <a:extLst>
              <a:ext uri="{FF2B5EF4-FFF2-40B4-BE49-F238E27FC236}">
                <a16:creationId xmlns:a16="http://schemas.microsoft.com/office/drawing/2014/main" id="{2BC87E19-D90F-9F59-7B7B-5577F594CF13}"/>
              </a:ext>
            </a:extLst>
          </p:cNvPr>
          <p:cNvSpPr/>
          <p:nvPr/>
        </p:nvSpPr>
        <p:spPr>
          <a:xfrm flipH="1">
            <a:off x="2153536" y="1289095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>
            <a:extLst>
              <a:ext uri="{FF2B5EF4-FFF2-40B4-BE49-F238E27FC236}">
                <a16:creationId xmlns:a16="http://schemas.microsoft.com/office/drawing/2014/main" id="{BFC12603-3CAC-5AC6-6FF1-BA010682F107}"/>
              </a:ext>
            </a:extLst>
          </p:cNvPr>
          <p:cNvSpPr/>
          <p:nvPr/>
        </p:nvSpPr>
        <p:spPr>
          <a:xfrm rot="10800000" flipH="1">
            <a:off x="1269113" y="4056155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6">
            <a:extLst>
              <a:ext uri="{FF2B5EF4-FFF2-40B4-BE49-F238E27FC236}">
                <a16:creationId xmlns:a16="http://schemas.microsoft.com/office/drawing/2014/main" id="{3D419E46-ABB3-D53E-9FCF-8EF500F674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9287" y="2730831"/>
            <a:ext cx="468542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</a:rPr>
              <a:t>Zaklju</a:t>
            </a:r>
            <a:r>
              <a:rPr lang="sr-Latn-ME" dirty="0">
                <a:solidFill>
                  <a:schemeClr val="tx1"/>
                </a:solidFill>
              </a:rPr>
              <a:t>čak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448" name="Google Shape;2448;p36">
            <a:extLst>
              <a:ext uri="{FF2B5EF4-FFF2-40B4-BE49-F238E27FC236}">
                <a16:creationId xmlns:a16="http://schemas.microsoft.com/office/drawing/2014/main" id="{0F157E6A-471A-F182-71D5-69962E0F0B5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452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4FE6-6CA5-FD30-6D4A-ACBBE218E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ME" dirty="0"/>
              <a:t>Zaključak - </a:t>
            </a:r>
            <a:r>
              <a:rPr lang="en-US" dirty="0" err="1"/>
              <a:t>Zašto</a:t>
            </a:r>
            <a:r>
              <a:rPr lang="en-US" dirty="0"/>
              <a:t> je </a:t>
            </a:r>
            <a:r>
              <a:rPr lang="en-US" dirty="0" err="1"/>
              <a:t>paralelizacija</a:t>
            </a:r>
            <a:r>
              <a:rPr lang="en-US" dirty="0"/>
              <a:t> </a:t>
            </a:r>
            <a:r>
              <a:rPr lang="en-US" dirty="0" err="1"/>
              <a:t>važna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F1392-AEE5-B919-E8BF-01AE7DEEC4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Paralelizacija</a:t>
            </a:r>
            <a:r>
              <a:rPr lang="en-US" dirty="0"/>
              <a:t> </a:t>
            </a:r>
            <a:r>
              <a:rPr lang="en-US" dirty="0" err="1"/>
              <a:t>omogućava</a:t>
            </a:r>
            <a:r>
              <a:rPr lang="en-US" dirty="0"/>
              <a:t> </a:t>
            </a:r>
            <a:r>
              <a:rPr lang="en-US" dirty="0" err="1"/>
              <a:t>značajno</a:t>
            </a:r>
            <a:r>
              <a:rPr lang="en-US" dirty="0"/>
              <a:t> </a:t>
            </a:r>
            <a:r>
              <a:rPr lang="en-US" dirty="0" err="1"/>
              <a:t>ubrzanje</a:t>
            </a:r>
            <a:r>
              <a:rPr lang="en-US" dirty="0"/>
              <a:t> </a:t>
            </a:r>
            <a:r>
              <a:rPr lang="en-US" dirty="0" err="1"/>
              <a:t>algoritama</a:t>
            </a:r>
            <a:r>
              <a:rPr lang="en-US" dirty="0"/>
              <a:t>, </a:t>
            </a:r>
            <a:r>
              <a:rPr lang="en-US" dirty="0" err="1"/>
              <a:t>posebno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velikih</a:t>
            </a:r>
            <a:r>
              <a:rPr lang="en-US" dirty="0"/>
              <a:t> </a:t>
            </a:r>
            <a:r>
              <a:rPr lang="en-US" dirty="0" err="1"/>
              <a:t>skupova</a:t>
            </a:r>
            <a:r>
              <a:rPr lang="en-US" dirty="0"/>
              <a:t> </a:t>
            </a:r>
            <a:r>
              <a:rPr lang="en-US" dirty="0" err="1"/>
              <a:t>podataka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grafova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Kod</a:t>
            </a:r>
            <a:r>
              <a:rPr lang="en-US" dirty="0"/>
              <a:t> Bellman-Ford </a:t>
            </a:r>
            <a:r>
              <a:rPr lang="en-US" dirty="0" err="1"/>
              <a:t>algoritma</a:t>
            </a:r>
            <a:r>
              <a:rPr lang="en-US" dirty="0"/>
              <a:t>, koji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visoku</a:t>
            </a:r>
            <a:r>
              <a:rPr lang="en-US" dirty="0"/>
              <a:t> </a:t>
            </a:r>
            <a:r>
              <a:rPr lang="en-US" dirty="0" err="1"/>
              <a:t>složenost</a:t>
            </a:r>
            <a:r>
              <a:rPr lang="en-US" dirty="0"/>
              <a:t> (O(V·E)), </a:t>
            </a:r>
            <a:r>
              <a:rPr lang="en-US" dirty="0" err="1"/>
              <a:t>paralelna</a:t>
            </a:r>
            <a:r>
              <a:rPr lang="en-US" dirty="0"/>
              <a:t> </a:t>
            </a:r>
            <a:r>
              <a:rPr lang="en-US" dirty="0" err="1"/>
              <a:t>obrada</a:t>
            </a:r>
            <a:r>
              <a:rPr lang="en-US" dirty="0"/>
              <a:t> </a:t>
            </a:r>
            <a:r>
              <a:rPr lang="en-US" dirty="0" err="1"/>
              <a:t>čvorova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sr-Latn-ME" dirty="0"/>
              <a:t>grana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drastično</a:t>
            </a:r>
            <a:r>
              <a:rPr lang="en-US" dirty="0"/>
              <a:t> </a:t>
            </a:r>
            <a:r>
              <a:rPr lang="en-US" dirty="0" err="1"/>
              <a:t>skratiti</a:t>
            </a:r>
            <a:r>
              <a:rPr lang="en-US" dirty="0"/>
              <a:t> </a:t>
            </a:r>
            <a:r>
              <a:rPr lang="en-US" dirty="0" err="1"/>
              <a:t>vr</a:t>
            </a:r>
            <a:r>
              <a:rPr lang="sr-Latn-ME" dirty="0"/>
              <a:t>ij</a:t>
            </a:r>
            <a:r>
              <a:rPr lang="en-US" dirty="0" err="1"/>
              <a:t>eme</a:t>
            </a:r>
            <a:r>
              <a:rPr lang="en-US" dirty="0"/>
              <a:t> </a:t>
            </a:r>
            <a:r>
              <a:rPr lang="en-US" dirty="0" err="1"/>
              <a:t>izv</a:t>
            </a:r>
            <a:r>
              <a:rPr lang="sr-Latn-ME" dirty="0"/>
              <a:t>ršavanja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Najveći</a:t>
            </a:r>
            <a:r>
              <a:rPr lang="en-US" dirty="0"/>
              <a:t> </a:t>
            </a:r>
            <a:r>
              <a:rPr lang="en-US" dirty="0" err="1"/>
              <a:t>efekat</a:t>
            </a:r>
            <a:r>
              <a:rPr lang="en-US" dirty="0"/>
              <a:t> </a:t>
            </a:r>
            <a:r>
              <a:rPr lang="en-US" dirty="0" err="1"/>
              <a:t>daje</a:t>
            </a:r>
            <a:r>
              <a:rPr lang="en-US" dirty="0"/>
              <a:t> </a:t>
            </a:r>
            <a:r>
              <a:rPr lang="en-US" dirty="0" err="1"/>
              <a:t>kada</a:t>
            </a:r>
            <a:r>
              <a:rPr lang="en-US" dirty="0"/>
              <a:t>:</a:t>
            </a:r>
            <a:endParaRPr lang="sr-Latn-ME" dirty="0"/>
          </a:p>
          <a:p>
            <a:pPr lvl="1">
              <a:lnSpc>
                <a:spcPct val="150000"/>
              </a:lnSpc>
            </a:pPr>
            <a:r>
              <a:rPr lang="en-US" sz="1400" dirty="0"/>
              <a:t>Se </a:t>
            </a:r>
            <a:r>
              <a:rPr lang="en-US" sz="1400" dirty="0" err="1"/>
              <a:t>izb</a:t>
            </a:r>
            <a:r>
              <a:rPr lang="sr-Latn-ME" sz="1400" dirty="0"/>
              <a:t>j</a:t>
            </a:r>
            <a:r>
              <a:rPr lang="en-US" sz="1400" dirty="0" err="1"/>
              <a:t>egnu</a:t>
            </a:r>
            <a:r>
              <a:rPr lang="en-US" sz="1400" dirty="0"/>
              <a:t> </a:t>
            </a:r>
            <a:r>
              <a:rPr lang="en-US" sz="1400" dirty="0" err="1"/>
              <a:t>međusobne</a:t>
            </a:r>
            <a:r>
              <a:rPr lang="en-US" sz="1400" dirty="0"/>
              <a:t> </a:t>
            </a:r>
            <a:r>
              <a:rPr lang="en-US" sz="1400" dirty="0" err="1"/>
              <a:t>zavisnosti</a:t>
            </a:r>
            <a:r>
              <a:rPr lang="en-US" sz="1400" dirty="0"/>
              <a:t> (</a:t>
            </a:r>
            <a:r>
              <a:rPr lang="en-US" sz="1400" dirty="0" err="1"/>
              <a:t>kao</a:t>
            </a:r>
            <a:r>
              <a:rPr lang="en-US" sz="1400" dirty="0"/>
              <a:t> u </a:t>
            </a:r>
            <a:r>
              <a:rPr lang="en-US" sz="1400" dirty="0" err="1"/>
              <a:t>Verziji</a:t>
            </a:r>
            <a:r>
              <a:rPr lang="en-US" sz="1400" dirty="0"/>
              <a:t> 2 </a:t>
            </a:r>
            <a:r>
              <a:rPr lang="en-US" sz="1400" dirty="0" err="1"/>
              <a:t>sa</a:t>
            </a:r>
            <a:r>
              <a:rPr lang="en-US" sz="1400" dirty="0"/>
              <a:t> </a:t>
            </a:r>
            <a:r>
              <a:rPr lang="en-US" sz="1400" dirty="0" err="1"/>
              <a:t>lokalnim</a:t>
            </a:r>
            <a:r>
              <a:rPr lang="en-US" sz="1400" dirty="0"/>
              <a:t> </a:t>
            </a:r>
            <a:r>
              <a:rPr lang="en-US" sz="1400" dirty="0" err="1"/>
              <a:t>kopijama</a:t>
            </a:r>
            <a:r>
              <a:rPr lang="en-US" sz="1400" dirty="0"/>
              <a:t>).</a:t>
            </a:r>
            <a:endParaRPr lang="sr-Latn-ME" sz="1400" dirty="0"/>
          </a:p>
          <a:p>
            <a:pPr lvl="1">
              <a:lnSpc>
                <a:spcPct val="150000"/>
              </a:lnSpc>
            </a:pPr>
            <a:r>
              <a:rPr lang="en-US" sz="1400" dirty="0" err="1"/>
              <a:t>Imamo</a:t>
            </a:r>
            <a:r>
              <a:rPr lang="en-US" sz="1400" dirty="0"/>
              <a:t> </a:t>
            </a:r>
            <a:r>
              <a:rPr lang="en-US" sz="1400" dirty="0" err="1"/>
              <a:t>dovoljan</a:t>
            </a:r>
            <a:r>
              <a:rPr lang="en-US" sz="1400" dirty="0"/>
              <a:t> </a:t>
            </a:r>
            <a:r>
              <a:rPr lang="en-US" sz="1400" dirty="0" err="1"/>
              <a:t>broj</a:t>
            </a:r>
            <a:r>
              <a:rPr lang="en-US" sz="1400" dirty="0"/>
              <a:t> </a:t>
            </a:r>
            <a:r>
              <a:rPr lang="en-US" sz="1400" dirty="0" err="1"/>
              <a:t>jezgara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veliki</a:t>
            </a:r>
            <a:r>
              <a:rPr lang="en-US" sz="1400" dirty="0"/>
              <a:t> </a:t>
            </a:r>
            <a:r>
              <a:rPr lang="en-US" sz="1400" dirty="0" err="1"/>
              <a:t>graf</a:t>
            </a:r>
            <a:r>
              <a:rPr lang="en-US" sz="1400" dirty="0"/>
              <a:t>.</a:t>
            </a:r>
            <a:endParaRPr lang="sr-Latn-ME" sz="1400" dirty="0"/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FF5050"/>
                </a:solidFill>
              </a:rPr>
              <a:t>Nije</a:t>
            </a:r>
            <a:r>
              <a:rPr lang="en-US" dirty="0">
                <a:solidFill>
                  <a:srgbClr val="FF5050"/>
                </a:solidFill>
              </a:rPr>
              <a:t> </a:t>
            </a:r>
            <a:r>
              <a:rPr lang="en-US" dirty="0" err="1">
                <a:solidFill>
                  <a:srgbClr val="FF5050"/>
                </a:solidFill>
              </a:rPr>
              <a:t>uv</a:t>
            </a:r>
            <a:r>
              <a:rPr lang="sr-Latn-ME" dirty="0">
                <a:solidFill>
                  <a:srgbClr val="FF5050"/>
                </a:solidFill>
              </a:rPr>
              <a:t>ij</a:t>
            </a:r>
            <a:r>
              <a:rPr lang="en-US" dirty="0">
                <a:solidFill>
                  <a:srgbClr val="FF5050"/>
                </a:solidFill>
              </a:rPr>
              <a:t>ek </a:t>
            </a:r>
            <a:r>
              <a:rPr lang="en-US" dirty="0" err="1">
                <a:solidFill>
                  <a:srgbClr val="FF5050"/>
                </a:solidFill>
              </a:rPr>
              <a:t>korisna</a:t>
            </a:r>
            <a:r>
              <a:rPr lang="en-US" dirty="0">
                <a:solidFill>
                  <a:srgbClr val="FF5050"/>
                </a:solidFill>
              </a:rPr>
              <a:t> </a:t>
            </a:r>
            <a:r>
              <a:rPr lang="en-US" dirty="0"/>
              <a:t>—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malih</a:t>
            </a:r>
            <a:r>
              <a:rPr lang="en-US" dirty="0"/>
              <a:t> </a:t>
            </a:r>
            <a:r>
              <a:rPr lang="en-US" dirty="0" err="1"/>
              <a:t>grafova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kada</a:t>
            </a:r>
            <a:r>
              <a:rPr lang="en-US" dirty="0"/>
              <a:t> </a:t>
            </a:r>
            <a:r>
              <a:rPr lang="en-US" dirty="0" err="1"/>
              <a:t>postoji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en-US" dirty="0"/>
              <a:t> </a:t>
            </a:r>
            <a:r>
              <a:rPr lang="en-US" dirty="0" err="1"/>
              <a:t>sinhronizacije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i="1" dirty="0"/>
              <a:t>critical </a:t>
            </a:r>
            <a:r>
              <a:rPr lang="en-US" dirty="0" err="1"/>
              <a:t>sekcije</a:t>
            </a:r>
            <a:r>
              <a:rPr lang="en-US" dirty="0"/>
              <a:t> u </a:t>
            </a:r>
            <a:r>
              <a:rPr lang="en-US" dirty="0" err="1"/>
              <a:t>Verziji</a:t>
            </a:r>
            <a:r>
              <a:rPr lang="en-US" dirty="0"/>
              <a:t> 1), </a:t>
            </a:r>
            <a:r>
              <a:rPr lang="en-US" dirty="0" err="1"/>
              <a:t>paralelizacija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čak</a:t>
            </a:r>
            <a:r>
              <a:rPr lang="en-US" dirty="0"/>
              <a:t> </a:t>
            </a:r>
            <a:r>
              <a:rPr lang="en-US" dirty="0" err="1"/>
              <a:t>usporiti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sr-Latn-ME" dirty="0"/>
              <a:t>ršavanje</a:t>
            </a:r>
            <a:r>
              <a:rPr lang="en-US" dirty="0"/>
              <a:t>.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/>
              <a:t>U </a:t>
            </a:r>
            <a:r>
              <a:rPr lang="en-US" dirty="0" err="1"/>
              <a:t>realnim</a:t>
            </a:r>
            <a:r>
              <a:rPr lang="en-US" dirty="0"/>
              <a:t> prim</a:t>
            </a:r>
            <a:r>
              <a:rPr lang="sr-Latn-ME" dirty="0"/>
              <a:t>j</a:t>
            </a:r>
            <a:r>
              <a:rPr lang="en-US" dirty="0" err="1"/>
              <a:t>enama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velikim</a:t>
            </a:r>
            <a:r>
              <a:rPr lang="en-US" dirty="0"/>
              <a:t>, </a:t>
            </a:r>
            <a:r>
              <a:rPr lang="en-US" dirty="0" err="1"/>
              <a:t>gustim</a:t>
            </a:r>
            <a:r>
              <a:rPr lang="en-US" dirty="0"/>
              <a:t> </a:t>
            </a:r>
            <a:r>
              <a:rPr lang="en-US" dirty="0" err="1"/>
              <a:t>grafovima</a:t>
            </a:r>
            <a:r>
              <a:rPr lang="en-US" dirty="0"/>
              <a:t>, dobro </a:t>
            </a:r>
            <a:r>
              <a:rPr lang="en-US" dirty="0" err="1"/>
              <a:t>dizajnirana</a:t>
            </a:r>
            <a:r>
              <a:rPr lang="en-US" dirty="0"/>
              <a:t> </a:t>
            </a:r>
            <a:r>
              <a:rPr lang="en-US" dirty="0" err="1"/>
              <a:t>paralelizacija</a:t>
            </a:r>
            <a:r>
              <a:rPr lang="en-US" dirty="0"/>
              <a:t> </a:t>
            </a:r>
            <a:r>
              <a:rPr lang="en-US" dirty="0" err="1"/>
              <a:t>čini</a:t>
            </a:r>
            <a:r>
              <a:rPr lang="en-US" dirty="0"/>
              <a:t> Bellman-Ford </a:t>
            </a:r>
            <a:r>
              <a:rPr lang="en-US" dirty="0" err="1"/>
              <a:t>praktičnim</a:t>
            </a:r>
            <a:r>
              <a:rPr lang="en-US" dirty="0"/>
              <a:t> za </a:t>
            </a:r>
            <a:r>
              <a:rPr lang="en-US" dirty="0" err="1"/>
              <a:t>upotrebu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279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9">
          <a:extLst>
            <a:ext uri="{FF2B5EF4-FFF2-40B4-BE49-F238E27FC236}">
              <a16:creationId xmlns:a16="http://schemas.microsoft.com/office/drawing/2014/main" id="{63E087FA-9BA1-CEBF-A7B2-6890F5B52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0" name="Google Shape;3010;p46">
            <a:extLst>
              <a:ext uri="{FF2B5EF4-FFF2-40B4-BE49-F238E27FC236}">
                <a16:creationId xmlns:a16="http://schemas.microsoft.com/office/drawing/2014/main" id="{1BA545E5-93A1-F08E-EF15-74DE0094846C}"/>
              </a:ext>
            </a:extLst>
          </p:cNvPr>
          <p:cNvGrpSpPr/>
          <p:nvPr/>
        </p:nvGrpSpPr>
        <p:grpSpPr>
          <a:xfrm>
            <a:off x="-177834" y="589526"/>
            <a:ext cx="9499663" cy="4918969"/>
            <a:chOff x="-177834" y="589526"/>
            <a:chExt cx="9499663" cy="4918969"/>
          </a:xfrm>
        </p:grpSpPr>
        <p:grpSp>
          <p:nvGrpSpPr>
            <p:cNvPr id="3011" name="Google Shape;3011;p46">
              <a:extLst>
                <a:ext uri="{FF2B5EF4-FFF2-40B4-BE49-F238E27FC236}">
                  <a16:creationId xmlns:a16="http://schemas.microsoft.com/office/drawing/2014/main" id="{10C0ABD9-AF2B-AC1C-D124-05FAD938EBF4}"/>
                </a:ext>
              </a:extLst>
            </p:cNvPr>
            <p:cNvGrpSpPr/>
            <p:nvPr/>
          </p:nvGrpSpPr>
          <p:grpSpPr>
            <a:xfrm rot="10800000" flipH="1">
              <a:off x="5124090" y="589526"/>
              <a:ext cx="4197739" cy="4918969"/>
              <a:chOff x="4807640" y="-352419"/>
              <a:chExt cx="4197739" cy="4918969"/>
            </a:xfrm>
          </p:grpSpPr>
          <p:sp>
            <p:nvSpPr>
              <p:cNvPr id="3012" name="Google Shape;3012;p46">
                <a:extLst>
                  <a:ext uri="{FF2B5EF4-FFF2-40B4-BE49-F238E27FC236}">
                    <a16:creationId xmlns:a16="http://schemas.microsoft.com/office/drawing/2014/main" id="{55D05A70-D819-BE39-C04A-D3A4C27A413F}"/>
                  </a:ext>
                </a:extLst>
              </p:cNvPr>
              <p:cNvSpPr/>
              <p:nvPr/>
            </p:nvSpPr>
            <p:spPr>
              <a:xfrm flipH="1">
                <a:off x="8149854" y="-106577"/>
                <a:ext cx="324828" cy="1768819"/>
              </a:xfrm>
              <a:custGeom>
                <a:avLst/>
                <a:gdLst/>
                <a:ahLst/>
                <a:cxnLst/>
                <a:rect l="l" t="t" r="r" b="b"/>
                <a:pathLst>
                  <a:path w="10824" h="58941" fill="none" extrusionOk="0">
                    <a:moveTo>
                      <a:pt x="1" y="0"/>
                    </a:moveTo>
                    <a:lnTo>
                      <a:pt x="1" y="30569"/>
                    </a:lnTo>
                    <a:lnTo>
                      <a:pt x="10823" y="41391"/>
                    </a:lnTo>
                    <a:lnTo>
                      <a:pt x="10823" y="5894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46">
                <a:extLst>
                  <a:ext uri="{FF2B5EF4-FFF2-40B4-BE49-F238E27FC236}">
                    <a16:creationId xmlns:a16="http://schemas.microsoft.com/office/drawing/2014/main" id="{825018A8-5671-0664-0560-07984C3A3F1F}"/>
                  </a:ext>
                </a:extLst>
              </p:cNvPr>
              <p:cNvSpPr/>
              <p:nvPr/>
            </p:nvSpPr>
            <p:spPr>
              <a:xfrm flipH="1">
                <a:off x="7849514" y="-65884"/>
                <a:ext cx="244221" cy="1083451"/>
              </a:xfrm>
              <a:custGeom>
                <a:avLst/>
                <a:gdLst/>
                <a:ahLst/>
                <a:cxnLst/>
                <a:rect l="l" t="t" r="r" b="b"/>
                <a:pathLst>
                  <a:path w="8138" h="36103" fill="none" extrusionOk="0">
                    <a:moveTo>
                      <a:pt x="1" y="36102"/>
                    </a:moveTo>
                    <a:lnTo>
                      <a:pt x="1" y="27965"/>
                    </a:lnTo>
                    <a:lnTo>
                      <a:pt x="8138" y="19828"/>
                    </a:lnTo>
                    <a:lnTo>
                      <a:pt x="8138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46">
                <a:extLst>
                  <a:ext uri="{FF2B5EF4-FFF2-40B4-BE49-F238E27FC236}">
                    <a16:creationId xmlns:a16="http://schemas.microsoft.com/office/drawing/2014/main" id="{18178992-5C5E-D470-C5E8-ABC709DB4E3A}"/>
                  </a:ext>
                </a:extLst>
              </p:cNvPr>
              <p:cNvSpPr/>
              <p:nvPr/>
            </p:nvSpPr>
            <p:spPr>
              <a:xfrm flipH="1">
                <a:off x="8236133" y="-202639"/>
                <a:ext cx="30" cy="1015899"/>
              </a:xfrm>
              <a:custGeom>
                <a:avLst/>
                <a:gdLst/>
                <a:ahLst/>
                <a:cxnLst/>
                <a:rect l="l" t="t" r="r" b="b"/>
                <a:pathLst>
                  <a:path w="1" h="33852" fill="none" extrusionOk="0">
                    <a:moveTo>
                      <a:pt x="0" y="33851"/>
                    </a:move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46">
                <a:extLst>
                  <a:ext uri="{FF2B5EF4-FFF2-40B4-BE49-F238E27FC236}">
                    <a16:creationId xmlns:a16="http://schemas.microsoft.com/office/drawing/2014/main" id="{0055B5CB-714E-B785-6F31-F23E45EA558D}"/>
                  </a:ext>
                </a:extLst>
              </p:cNvPr>
              <p:cNvSpPr/>
              <p:nvPr/>
            </p:nvSpPr>
            <p:spPr>
              <a:xfrm flipH="1">
                <a:off x="8359864" y="-132626"/>
                <a:ext cx="30" cy="808319"/>
              </a:xfrm>
              <a:custGeom>
                <a:avLst/>
                <a:gdLst/>
                <a:ahLst/>
                <a:cxnLst/>
                <a:rect l="l" t="t" r="r" b="b"/>
                <a:pathLst>
                  <a:path w="1" h="26935" fill="none" extrusionOk="0">
                    <a:moveTo>
                      <a:pt x="0" y="26934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6">
                <a:extLst>
                  <a:ext uri="{FF2B5EF4-FFF2-40B4-BE49-F238E27FC236}">
                    <a16:creationId xmlns:a16="http://schemas.microsoft.com/office/drawing/2014/main" id="{C1F953A7-5264-C990-E698-E7B7EDC2B0B4}"/>
                  </a:ext>
                </a:extLst>
              </p:cNvPr>
              <p:cNvSpPr/>
              <p:nvPr/>
            </p:nvSpPr>
            <p:spPr>
              <a:xfrm flipH="1">
                <a:off x="7731485" y="-51239"/>
                <a:ext cx="174208" cy="1376499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45868" fill="none" extrusionOk="0">
                    <a:moveTo>
                      <a:pt x="0" y="45867"/>
                    </a:moveTo>
                    <a:lnTo>
                      <a:pt x="0" y="26663"/>
                    </a:lnTo>
                    <a:lnTo>
                      <a:pt x="5805" y="20886"/>
                    </a:lnTo>
                    <a:lnTo>
                      <a:pt x="5805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6">
                <a:extLst>
                  <a:ext uri="{FF2B5EF4-FFF2-40B4-BE49-F238E27FC236}">
                    <a16:creationId xmlns:a16="http://schemas.microsoft.com/office/drawing/2014/main" id="{14346BAB-986F-479E-7F79-95CC7B1CC4A0}"/>
                  </a:ext>
                </a:extLst>
              </p:cNvPr>
              <p:cNvSpPr/>
              <p:nvPr/>
            </p:nvSpPr>
            <p:spPr>
              <a:xfrm flipH="1">
                <a:off x="7536119" y="-93553"/>
                <a:ext cx="113168" cy="135939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5298" fill="none" extrusionOk="0">
                    <a:moveTo>
                      <a:pt x="0" y="0"/>
                    </a:moveTo>
                    <a:lnTo>
                      <a:pt x="0" y="34854"/>
                    </a:lnTo>
                    <a:lnTo>
                      <a:pt x="3771" y="38625"/>
                    </a:lnTo>
                    <a:lnTo>
                      <a:pt x="3771" y="45297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6">
                <a:extLst>
                  <a:ext uri="{FF2B5EF4-FFF2-40B4-BE49-F238E27FC236}">
                    <a16:creationId xmlns:a16="http://schemas.microsoft.com/office/drawing/2014/main" id="{82241D61-D142-176F-CA87-53DF303B784A}"/>
                  </a:ext>
                </a:extLst>
              </p:cNvPr>
              <p:cNvSpPr/>
              <p:nvPr/>
            </p:nvSpPr>
            <p:spPr>
              <a:xfrm flipH="1">
                <a:off x="7441678" y="-188805"/>
                <a:ext cx="60290" cy="1002064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33391" fill="none" extrusionOk="0">
                    <a:moveTo>
                      <a:pt x="1" y="33390"/>
                    </a:moveTo>
                    <a:lnTo>
                      <a:pt x="1" y="28481"/>
                    </a:lnTo>
                    <a:lnTo>
                      <a:pt x="2008" y="26474"/>
                    </a:lnTo>
                    <a:lnTo>
                      <a:pt x="2008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46">
                <a:extLst>
                  <a:ext uri="{FF2B5EF4-FFF2-40B4-BE49-F238E27FC236}">
                    <a16:creationId xmlns:a16="http://schemas.microsoft.com/office/drawing/2014/main" id="{7EFAE5FE-39F1-D211-E635-A81B6C405F30}"/>
                  </a:ext>
                </a:extLst>
              </p:cNvPr>
              <p:cNvSpPr/>
              <p:nvPr/>
            </p:nvSpPr>
            <p:spPr>
              <a:xfrm flipH="1">
                <a:off x="7103075" y="-179021"/>
                <a:ext cx="147349" cy="1036215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34529" fill="none" extrusionOk="0">
                    <a:moveTo>
                      <a:pt x="4910" y="34529"/>
                    </a:moveTo>
                    <a:lnTo>
                      <a:pt x="4910" y="31383"/>
                    </a:lnTo>
                    <a:lnTo>
                      <a:pt x="0" y="26446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46">
                <a:extLst>
                  <a:ext uri="{FF2B5EF4-FFF2-40B4-BE49-F238E27FC236}">
                    <a16:creationId xmlns:a16="http://schemas.microsoft.com/office/drawing/2014/main" id="{9B7C2876-E26A-237E-D10A-F94E33C48A1F}"/>
                  </a:ext>
                </a:extLst>
              </p:cNvPr>
              <p:cNvSpPr/>
              <p:nvPr/>
            </p:nvSpPr>
            <p:spPr>
              <a:xfrm flipH="1">
                <a:off x="7103075" y="-134246"/>
                <a:ext cx="30" cy="743198"/>
              </a:xfrm>
              <a:custGeom>
                <a:avLst/>
                <a:gdLst/>
                <a:ahLst/>
                <a:cxnLst/>
                <a:rect l="l" t="t" r="r" b="b"/>
                <a:pathLst>
                  <a:path w="1" h="24765" fill="none" extrusionOk="0">
                    <a:moveTo>
                      <a:pt x="1" y="0"/>
                    </a:moveTo>
                    <a:lnTo>
                      <a:pt x="1" y="24764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46">
                <a:extLst>
                  <a:ext uri="{FF2B5EF4-FFF2-40B4-BE49-F238E27FC236}">
                    <a16:creationId xmlns:a16="http://schemas.microsoft.com/office/drawing/2014/main" id="{7566E8EA-C32D-5915-8572-948A1080AF3B}"/>
                  </a:ext>
                </a:extLst>
              </p:cNvPr>
              <p:cNvSpPr/>
              <p:nvPr/>
            </p:nvSpPr>
            <p:spPr>
              <a:xfrm flipH="1">
                <a:off x="6980154" y="-158675"/>
                <a:ext cx="30" cy="882384"/>
              </a:xfrm>
              <a:custGeom>
                <a:avLst/>
                <a:gdLst/>
                <a:ahLst/>
                <a:cxnLst/>
                <a:rect l="l" t="t" r="r" b="b"/>
                <a:pathLst>
                  <a:path w="1" h="29403" fill="none" extrusionOk="0">
                    <a:moveTo>
                      <a:pt x="0" y="0"/>
                    </a:moveTo>
                    <a:lnTo>
                      <a:pt x="0" y="29403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46">
                <a:extLst>
                  <a:ext uri="{FF2B5EF4-FFF2-40B4-BE49-F238E27FC236}">
                    <a16:creationId xmlns:a16="http://schemas.microsoft.com/office/drawing/2014/main" id="{483BEB9A-40B7-4E47-B4E4-C98159605DDD}"/>
                  </a:ext>
                </a:extLst>
              </p:cNvPr>
              <p:cNvSpPr/>
              <p:nvPr/>
            </p:nvSpPr>
            <p:spPr>
              <a:xfrm flipH="1">
                <a:off x="8098567" y="1662212"/>
                <a:ext cx="101794" cy="10257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418" fill="none" extrusionOk="0">
                    <a:moveTo>
                      <a:pt x="1" y="1682"/>
                    </a:moveTo>
                    <a:cubicBezTo>
                      <a:pt x="1" y="733"/>
                      <a:pt x="760" y="0"/>
                      <a:pt x="1682" y="0"/>
                    </a:cubicBezTo>
                    <a:cubicBezTo>
                      <a:pt x="2632" y="0"/>
                      <a:pt x="3391" y="760"/>
                      <a:pt x="3391" y="1682"/>
                    </a:cubicBezTo>
                    <a:cubicBezTo>
                      <a:pt x="3391" y="2604"/>
                      <a:pt x="2604" y="3391"/>
                      <a:pt x="1682" y="3391"/>
                    </a:cubicBezTo>
                    <a:cubicBezTo>
                      <a:pt x="733" y="3418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6">
                <a:extLst>
                  <a:ext uri="{FF2B5EF4-FFF2-40B4-BE49-F238E27FC236}">
                    <a16:creationId xmlns:a16="http://schemas.microsoft.com/office/drawing/2014/main" id="{1729CADC-9210-EB3E-976D-E1BF55310C23}"/>
                  </a:ext>
                </a:extLst>
              </p:cNvPr>
              <p:cNvSpPr/>
              <p:nvPr/>
            </p:nvSpPr>
            <p:spPr>
              <a:xfrm flipH="1">
                <a:off x="8523478" y="4310115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extrusionOk="0">
                    <a:moveTo>
                      <a:pt x="1710" y="0"/>
                    </a:moveTo>
                    <a:cubicBezTo>
                      <a:pt x="788" y="0"/>
                      <a:pt x="1" y="760"/>
                      <a:pt x="1" y="1709"/>
                    </a:cubicBezTo>
                    <a:cubicBezTo>
                      <a:pt x="1" y="2658"/>
                      <a:pt x="788" y="3391"/>
                      <a:pt x="1710" y="3391"/>
                    </a:cubicBezTo>
                    <a:cubicBezTo>
                      <a:pt x="2632" y="3391"/>
                      <a:pt x="3391" y="2658"/>
                      <a:pt x="3391" y="1709"/>
                    </a:cubicBezTo>
                    <a:cubicBezTo>
                      <a:pt x="3391" y="787"/>
                      <a:pt x="2659" y="0"/>
                      <a:pt x="17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6">
                <a:extLst>
                  <a:ext uri="{FF2B5EF4-FFF2-40B4-BE49-F238E27FC236}">
                    <a16:creationId xmlns:a16="http://schemas.microsoft.com/office/drawing/2014/main" id="{9C750927-D13B-FF17-CDCF-C56ED15DD94D}"/>
                  </a:ext>
                </a:extLst>
              </p:cNvPr>
              <p:cNvSpPr/>
              <p:nvPr/>
            </p:nvSpPr>
            <p:spPr>
              <a:xfrm flipH="1">
                <a:off x="8044039" y="2156297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extrusionOk="0">
                    <a:moveTo>
                      <a:pt x="1710" y="1"/>
                    </a:moveTo>
                    <a:cubicBezTo>
                      <a:pt x="787" y="1"/>
                      <a:pt x="1" y="733"/>
                      <a:pt x="1" y="1682"/>
                    </a:cubicBezTo>
                    <a:cubicBezTo>
                      <a:pt x="1" y="2642"/>
                      <a:pt x="760" y="3392"/>
                      <a:pt x="1662" y="3392"/>
                    </a:cubicBezTo>
                    <a:cubicBezTo>
                      <a:pt x="1678" y="3392"/>
                      <a:pt x="1694" y="3391"/>
                      <a:pt x="1710" y="3391"/>
                    </a:cubicBezTo>
                    <a:cubicBezTo>
                      <a:pt x="2605" y="3391"/>
                      <a:pt x="3391" y="2659"/>
                      <a:pt x="3391" y="1682"/>
                    </a:cubicBezTo>
                    <a:cubicBezTo>
                      <a:pt x="3391" y="787"/>
                      <a:pt x="2659" y="1"/>
                      <a:pt x="1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6">
                <a:extLst>
                  <a:ext uri="{FF2B5EF4-FFF2-40B4-BE49-F238E27FC236}">
                    <a16:creationId xmlns:a16="http://schemas.microsoft.com/office/drawing/2014/main" id="{146C865A-58A2-0685-E202-883AF1E38487}"/>
                  </a:ext>
                </a:extLst>
              </p:cNvPr>
              <p:cNvSpPr/>
              <p:nvPr/>
            </p:nvSpPr>
            <p:spPr>
              <a:xfrm flipH="1">
                <a:off x="7960191" y="1164046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fill="none" extrusionOk="0">
                    <a:moveTo>
                      <a:pt x="1" y="1709"/>
                    </a:moveTo>
                    <a:cubicBezTo>
                      <a:pt x="1" y="760"/>
                      <a:pt x="760" y="1"/>
                      <a:pt x="1682" y="1"/>
                    </a:cubicBezTo>
                    <a:cubicBezTo>
                      <a:pt x="2632" y="1"/>
                      <a:pt x="3391" y="787"/>
                      <a:pt x="3391" y="1709"/>
                    </a:cubicBezTo>
                    <a:cubicBezTo>
                      <a:pt x="3391" y="2659"/>
                      <a:pt x="2605" y="3391"/>
                      <a:pt x="1682" y="3391"/>
                    </a:cubicBezTo>
                    <a:cubicBezTo>
                      <a:pt x="733" y="3391"/>
                      <a:pt x="1" y="2659"/>
                      <a:pt x="1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6">
                <a:extLst>
                  <a:ext uri="{FF2B5EF4-FFF2-40B4-BE49-F238E27FC236}">
                    <a16:creationId xmlns:a16="http://schemas.microsoft.com/office/drawing/2014/main" id="{8C99FC90-11A2-0DDB-CA8F-56B8D5AD90C6}"/>
                  </a:ext>
                </a:extLst>
              </p:cNvPr>
              <p:cNvSpPr/>
              <p:nvPr/>
            </p:nvSpPr>
            <p:spPr>
              <a:xfrm flipH="1">
                <a:off x="7451461" y="813229"/>
                <a:ext cx="10176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1" fill="none" extrusionOk="0">
                    <a:moveTo>
                      <a:pt x="0" y="1709"/>
                    </a:moveTo>
                    <a:cubicBezTo>
                      <a:pt x="0" y="760"/>
                      <a:pt x="760" y="0"/>
                      <a:pt x="1682" y="0"/>
                    </a:cubicBezTo>
                    <a:cubicBezTo>
                      <a:pt x="2631" y="0"/>
                      <a:pt x="3391" y="787"/>
                      <a:pt x="3391" y="1709"/>
                    </a:cubicBezTo>
                    <a:cubicBezTo>
                      <a:pt x="3391" y="2658"/>
                      <a:pt x="2604" y="3391"/>
                      <a:pt x="1682" y="3391"/>
                    </a:cubicBezTo>
                    <a:cubicBezTo>
                      <a:pt x="760" y="3391"/>
                      <a:pt x="0" y="2631"/>
                      <a:pt x="0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6">
                <a:extLst>
                  <a:ext uri="{FF2B5EF4-FFF2-40B4-BE49-F238E27FC236}">
                    <a16:creationId xmlns:a16="http://schemas.microsoft.com/office/drawing/2014/main" id="{30EB10C8-B5AE-A826-5331-42A6CD69BB26}"/>
                  </a:ext>
                </a:extLst>
              </p:cNvPr>
              <p:cNvSpPr/>
              <p:nvPr/>
            </p:nvSpPr>
            <p:spPr>
              <a:xfrm flipH="1">
                <a:off x="7051788" y="857164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fill="none" extrusionOk="0">
                    <a:moveTo>
                      <a:pt x="3391" y="1683"/>
                    </a:moveTo>
                    <a:cubicBezTo>
                      <a:pt x="3391" y="2632"/>
                      <a:pt x="2632" y="3391"/>
                      <a:pt x="1683" y="3391"/>
                    </a:cubicBezTo>
                    <a:cubicBezTo>
                      <a:pt x="760" y="3391"/>
                      <a:pt x="1" y="2632"/>
                      <a:pt x="1" y="1683"/>
                    </a:cubicBezTo>
                    <a:cubicBezTo>
                      <a:pt x="1" y="760"/>
                      <a:pt x="760" y="1"/>
                      <a:pt x="1683" y="1"/>
                    </a:cubicBezTo>
                    <a:cubicBezTo>
                      <a:pt x="2632" y="1"/>
                      <a:pt x="3391" y="760"/>
                      <a:pt x="3391" y="1683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6">
                <a:extLst>
                  <a:ext uri="{FF2B5EF4-FFF2-40B4-BE49-F238E27FC236}">
                    <a16:creationId xmlns:a16="http://schemas.microsoft.com/office/drawing/2014/main" id="{C5C8EC47-F243-11E0-5519-E16E161451BF}"/>
                  </a:ext>
                </a:extLst>
              </p:cNvPr>
              <p:cNvSpPr/>
              <p:nvPr/>
            </p:nvSpPr>
            <p:spPr>
              <a:xfrm flipH="1">
                <a:off x="5434399" y="459141"/>
                <a:ext cx="101764" cy="10260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419" fill="none" extrusionOk="0">
                    <a:moveTo>
                      <a:pt x="0" y="1709"/>
                    </a:moveTo>
                    <a:cubicBezTo>
                      <a:pt x="0" y="760"/>
                      <a:pt x="787" y="0"/>
                      <a:pt x="1709" y="0"/>
                    </a:cubicBezTo>
                    <a:cubicBezTo>
                      <a:pt x="2658" y="0"/>
                      <a:pt x="3391" y="787"/>
                      <a:pt x="3391" y="1709"/>
                    </a:cubicBezTo>
                    <a:cubicBezTo>
                      <a:pt x="3391" y="2659"/>
                      <a:pt x="2631" y="3391"/>
                      <a:pt x="1709" y="3391"/>
                    </a:cubicBezTo>
                    <a:cubicBezTo>
                      <a:pt x="787" y="3418"/>
                      <a:pt x="0" y="2659"/>
                      <a:pt x="0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6">
                <a:extLst>
                  <a:ext uri="{FF2B5EF4-FFF2-40B4-BE49-F238E27FC236}">
                    <a16:creationId xmlns:a16="http://schemas.microsoft.com/office/drawing/2014/main" id="{43ECD4DB-55A2-C000-14AF-72059A4B6309}"/>
                  </a:ext>
                </a:extLst>
              </p:cNvPr>
              <p:cNvSpPr/>
              <p:nvPr/>
            </p:nvSpPr>
            <p:spPr>
              <a:xfrm flipH="1">
                <a:off x="8303715" y="3026437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0" y="1683"/>
                    </a:moveTo>
                    <a:cubicBezTo>
                      <a:pt x="0" y="733"/>
                      <a:pt x="787" y="1"/>
                      <a:pt x="1709" y="1"/>
                    </a:cubicBezTo>
                    <a:cubicBezTo>
                      <a:pt x="2659" y="1"/>
                      <a:pt x="3391" y="787"/>
                      <a:pt x="3391" y="1683"/>
                    </a:cubicBezTo>
                    <a:cubicBezTo>
                      <a:pt x="3391" y="2605"/>
                      <a:pt x="2631" y="3391"/>
                      <a:pt x="1709" y="3391"/>
                    </a:cubicBezTo>
                    <a:cubicBezTo>
                      <a:pt x="787" y="3391"/>
                      <a:pt x="0" y="2632"/>
                      <a:pt x="0" y="1683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6">
                <a:extLst>
                  <a:ext uri="{FF2B5EF4-FFF2-40B4-BE49-F238E27FC236}">
                    <a16:creationId xmlns:a16="http://schemas.microsoft.com/office/drawing/2014/main" id="{D67D058F-4B01-BFAF-C76E-E20B54D6207D}"/>
                  </a:ext>
                </a:extLst>
              </p:cNvPr>
              <p:cNvSpPr/>
              <p:nvPr/>
            </p:nvSpPr>
            <p:spPr>
              <a:xfrm flipH="1">
                <a:off x="8303715" y="2806674"/>
                <a:ext cx="101764" cy="10260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419" fill="none" extrusionOk="0">
                    <a:moveTo>
                      <a:pt x="0" y="1682"/>
                    </a:moveTo>
                    <a:cubicBezTo>
                      <a:pt x="0" y="733"/>
                      <a:pt x="787" y="0"/>
                      <a:pt x="1709" y="0"/>
                    </a:cubicBezTo>
                    <a:cubicBezTo>
                      <a:pt x="2659" y="0"/>
                      <a:pt x="3391" y="787"/>
                      <a:pt x="3391" y="1682"/>
                    </a:cubicBezTo>
                    <a:cubicBezTo>
                      <a:pt x="3391" y="2631"/>
                      <a:pt x="2631" y="3391"/>
                      <a:pt x="1709" y="3391"/>
                    </a:cubicBezTo>
                    <a:cubicBezTo>
                      <a:pt x="787" y="3418"/>
                      <a:pt x="0" y="2631"/>
                      <a:pt x="0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6">
                <a:extLst>
                  <a:ext uri="{FF2B5EF4-FFF2-40B4-BE49-F238E27FC236}">
                    <a16:creationId xmlns:a16="http://schemas.microsoft.com/office/drawing/2014/main" id="{C308DD77-CCDB-E628-D74E-A57CC0FAC03F}"/>
                  </a:ext>
                </a:extLst>
              </p:cNvPr>
              <p:cNvSpPr/>
              <p:nvPr/>
            </p:nvSpPr>
            <p:spPr>
              <a:xfrm flipH="1">
                <a:off x="7991941" y="364590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709"/>
                    </a:moveTo>
                    <a:cubicBezTo>
                      <a:pt x="1" y="760"/>
                      <a:pt x="787" y="0"/>
                      <a:pt x="1683" y="0"/>
                    </a:cubicBezTo>
                    <a:cubicBezTo>
                      <a:pt x="2632" y="0"/>
                      <a:pt x="3391" y="787"/>
                      <a:pt x="3391" y="1709"/>
                    </a:cubicBezTo>
                    <a:cubicBezTo>
                      <a:pt x="3391" y="2658"/>
                      <a:pt x="2605" y="3391"/>
                      <a:pt x="1683" y="3391"/>
                    </a:cubicBezTo>
                    <a:cubicBezTo>
                      <a:pt x="733" y="3391"/>
                      <a:pt x="1" y="2658"/>
                      <a:pt x="1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6">
                <a:extLst>
                  <a:ext uri="{FF2B5EF4-FFF2-40B4-BE49-F238E27FC236}">
                    <a16:creationId xmlns:a16="http://schemas.microsoft.com/office/drawing/2014/main" id="{509E89F3-9A8A-6ECB-DDE8-B341BD76D39E}"/>
                  </a:ext>
                </a:extLst>
              </p:cNvPr>
              <p:cNvSpPr/>
              <p:nvPr/>
            </p:nvSpPr>
            <p:spPr>
              <a:xfrm flipH="1">
                <a:off x="7266690" y="716357"/>
                <a:ext cx="10176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1" fill="none" extrusionOk="0">
                    <a:moveTo>
                      <a:pt x="0" y="1709"/>
                    </a:moveTo>
                    <a:cubicBezTo>
                      <a:pt x="0" y="760"/>
                      <a:pt x="787" y="1"/>
                      <a:pt x="1709" y="1"/>
                    </a:cubicBezTo>
                    <a:cubicBezTo>
                      <a:pt x="2658" y="1"/>
                      <a:pt x="3391" y="787"/>
                      <a:pt x="3391" y="1709"/>
                    </a:cubicBezTo>
                    <a:cubicBezTo>
                      <a:pt x="3391" y="2632"/>
                      <a:pt x="2604" y="3391"/>
                      <a:pt x="1709" y="3391"/>
                    </a:cubicBezTo>
                    <a:cubicBezTo>
                      <a:pt x="760" y="3391"/>
                      <a:pt x="0" y="2632"/>
                      <a:pt x="0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6">
                <a:extLst>
                  <a:ext uri="{FF2B5EF4-FFF2-40B4-BE49-F238E27FC236}">
                    <a16:creationId xmlns:a16="http://schemas.microsoft.com/office/drawing/2014/main" id="{8D76E2B2-A758-31AB-0423-AAA42A095A73}"/>
                  </a:ext>
                </a:extLst>
              </p:cNvPr>
              <p:cNvSpPr/>
              <p:nvPr/>
            </p:nvSpPr>
            <p:spPr>
              <a:xfrm flipH="1">
                <a:off x="7266690" y="923096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extrusionOk="0">
                    <a:moveTo>
                      <a:pt x="1709" y="1"/>
                    </a:moveTo>
                    <a:cubicBezTo>
                      <a:pt x="787" y="1"/>
                      <a:pt x="0" y="733"/>
                      <a:pt x="0" y="1683"/>
                    </a:cubicBezTo>
                    <a:cubicBezTo>
                      <a:pt x="0" y="2659"/>
                      <a:pt x="760" y="3391"/>
                      <a:pt x="1709" y="3391"/>
                    </a:cubicBezTo>
                    <a:cubicBezTo>
                      <a:pt x="2604" y="3391"/>
                      <a:pt x="3391" y="2659"/>
                      <a:pt x="3391" y="1683"/>
                    </a:cubicBezTo>
                    <a:cubicBezTo>
                      <a:pt x="3391" y="788"/>
                      <a:pt x="2658" y="1"/>
                      <a:pt x="1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6">
                <a:extLst>
                  <a:ext uri="{FF2B5EF4-FFF2-40B4-BE49-F238E27FC236}">
                    <a16:creationId xmlns:a16="http://schemas.microsoft.com/office/drawing/2014/main" id="{53EE2F5F-E6EB-9AA2-93CB-4DEBDE696287}"/>
                  </a:ext>
                </a:extLst>
              </p:cNvPr>
              <p:cNvSpPr/>
              <p:nvPr/>
            </p:nvSpPr>
            <p:spPr>
              <a:xfrm flipH="1">
                <a:off x="6824702" y="592626"/>
                <a:ext cx="101764" cy="10260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419" fill="none" extrusionOk="0">
                    <a:moveTo>
                      <a:pt x="0" y="1682"/>
                    </a:moveTo>
                    <a:cubicBezTo>
                      <a:pt x="0" y="733"/>
                      <a:pt x="760" y="1"/>
                      <a:pt x="1682" y="1"/>
                    </a:cubicBezTo>
                    <a:cubicBezTo>
                      <a:pt x="2631" y="1"/>
                      <a:pt x="3391" y="787"/>
                      <a:pt x="3391" y="1682"/>
                    </a:cubicBezTo>
                    <a:cubicBezTo>
                      <a:pt x="3391" y="2632"/>
                      <a:pt x="2604" y="3391"/>
                      <a:pt x="1682" y="3391"/>
                    </a:cubicBezTo>
                    <a:cubicBezTo>
                      <a:pt x="733" y="3418"/>
                      <a:pt x="0" y="2632"/>
                      <a:pt x="0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6">
                <a:extLst>
                  <a:ext uri="{FF2B5EF4-FFF2-40B4-BE49-F238E27FC236}">
                    <a16:creationId xmlns:a16="http://schemas.microsoft.com/office/drawing/2014/main" id="{B92A3B38-BBF8-EC29-C27E-8E04F26C95F8}"/>
                  </a:ext>
                </a:extLst>
              </p:cNvPr>
              <p:cNvSpPr/>
              <p:nvPr/>
            </p:nvSpPr>
            <p:spPr>
              <a:xfrm flipH="1">
                <a:off x="5903245" y="796934"/>
                <a:ext cx="101794" cy="10260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419" fill="none" extrusionOk="0">
                    <a:moveTo>
                      <a:pt x="1" y="1710"/>
                    </a:moveTo>
                    <a:cubicBezTo>
                      <a:pt x="1" y="760"/>
                      <a:pt x="787" y="1"/>
                      <a:pt x="1709" y="1"/>
                    </a:cubicBezTo>
                    <a:cubicBezTo>
                      <a:pt x="2659" y="1"/>
                      <a:pt x="3391" y="787"/>
                      <a:pt x="3391" y="1710"/>
                    </a:cubicBezTo>
                    <a:cubicBezTo>
                      <a:pt x="3391" y="2659"/>
                      <a:pt x="2605" y="3391"/>
                      <a:pt x="1709" y="3391"/>
                    </a:cubicBezTo>
                    <a:cubicBezTo>
                      <a:pt x="787" y="3418"/>
                      <a:pt x="1" y="2659"/>
                      <a:pt x="1" y="171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6">
                <a:extLst>
                  <a:ext uri="{FF2B5EF4-FFF2-40B4-BE49-F238E27FC236}">
                    <a16:creationId xmlns:a16="http://schemas.microsoft.com/office/drawing/2014/main" id="{3DB2498D-4105-C8E3-90A6-46E15E0B91F3}"/>
                  </a:ext>
                </a:extLst>
              </p:cNvPr>
              <p:cNvSpPr/>
              <p:nvPr/>
            </p:nvSpPr>
            <p:spPr>
              <a:xfrm flipH="1">
                <a:off x="6774226" y="1713499"/>
                <a:ext cx="10176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1" fill="none" extrusionOk="0">
                    <a:moveTo>
                      <a:pt x="0" y="1709"/>
                    </a:moveTo>
                    <a:cubicBezTo>
                      <a:pt x="0" y="760"/>
                      <a:pt x="787" y="0"/>
                      <a:pt x="1709" y="0"/>
                    </a:cubicBezTo>
                    <a:cubicBezTo>
                      <a:pt x="2658" y="0"/>
                      <a:pt x="3391" y="787"/>
                      <a:pt x="3391" y="1709"/>
                    </a:cubicBezTo>
                    <a:cubicBezTo>
                      <a:pt x="3391" y="2658"/>
                      <a:pt x="2604" y="3391"/>
                      <a:pt x="1709" y="3391"/>
                    </a:cubicBezTo>
                    <a:cubicBezTo>
                      <a:pt x="787" y="3391"/>
                      <a:pt x="0" y="2658"/>
                      <a:pt x="0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6">
                <a:extLst>
                  <a:ext uri="{FF2B5EF4-FFF2-40B4-BE49-F238E27FC236}">
                    <a16:creationId xmlns:a16="http://schemas.microsoft.com/office/drawing/2014/main" id="{648218B7-B7D9-E5BA-D1C7-2D50AB8C96D9}"/>
                  </a:ext>
                </a:extLst>
              </p:cNvPr>
              <p:cNvSpPr/>
              <p:nvPr/>
            </p:nvSpPr>
            <p:spPr>
              <a:xfrm flipH="1">
                <a:off x="7715189" y="100370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682"/>
                    </a:moveTo>
                    <a:cubicBezTo>
                      <a:pt x="1" y="733"/>
                      <a:pt x="788" y="0"/>
                      <a:pt x="1683" y="0"/>
                    </a:cubicBezTo>
                    <a:cubicBezTo>
                      <a:pt x="2605" y="0"/>
                      <a:pt x="3391" y="787"/>
                      <a:pt x="3391" y="1682"/>
                    </a:cubicBezTo>
                    <a:cubicBezTo>
                      <a:pt x="3391" y="2631"/>
                      <a:pt x="2605" y="3391"/>
                      <a:pt x="1683" y="3391"/>
                    </a:cubicBezTo>
                    <a:cubicBezTo>
                      <a:pt x="788" y="3391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6">
                <a:extLst>
                  <a:ext uri="{FF2B5EF4-FFF2-40B4-BE49-F238E27FC236}">
                    <a16:creationId xmlns:a16="http://schemas.microsoft.com/office/drawing/2014/main" id="{82495A7B-7092-AE08-6157-BC41ABD63B0A}"/>
                  </a:ext>
                </a:extLst>
              </p:cNvPr>
              <p:cNvSpPr/>
              <p:nvPr/>
            </p:nvSpPr>
            <p:spPr>
              <a:xfrm flipH="1">
                <a:off x="8775803" y="2078961"/>
                <a:ext cx="10179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2" fill="none" extrusionOk="0">
                    <a:moveTo>
                      <a:pt x="1" y="1710"/>
                    </a:moveTo>
                    <a:cubicBezTo>
                      <a:pt x="1" y="760"/>
                      <a:pt x="787" y="1"/>
                      <a:pt x="1709" y="1"/>
                    </a:cubicBezTo>
                    <a:cubicBezTo>
                      <a:pt x="2659" y="1"/>
                      <a:pt x="3391" y="787"/>
                      <a:pt x="3391" y="1710"/>
                    </a:cubicBezTo>
                    <a:cubicBezTo>
                      <a:pt x="3391" y="2659"/>
                      <a:pt x="2632" y="3391"/>
                      <a:pt x="1709" y="3391"/>
                    </a:cubicBezTo>
                    <a:cubicBezTo>
                      <a:pt x="760" y="3391"/>
                      <a:pt x="1" y="2659"/>
                      <a:pt x="1" y="171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6">
                <a:extLst>
                  <a:ext uri="{FF2B5EF4-FFF2-40B4-BE49-F238E27FC236}">
                    <a16:creationId xmlns:a16="http://schemas.microsoft.com/office/drawing/2014/main" id="{C961D52F-BD87-B8A9-26D5-81D6C6A2AD40}"/>
                  </a:ext>
                </a:extLst>
              </p:cNvPr>
              <p:cNvSpPr/>
              <p:nvPr/>
            </p:nvSpPr>
            <p:spPr>
              <a:xfrm flipH="1">
                <a:off x="7485643" y="1267431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682"/>
                    </a:moveTo>
                    <a:cubicBezTo>
                      <a:pt x="1" y="733"/>
                      <a:pt x="787" y="0"/>
                      <a:pt x="1710" y="0"/>
                    </a:cubicBezTo>
                    <a:cubicBezTo>
                      <a:pt x="2632" y="0"/>
                      <a:pt x="3391" y="760"/>
                      <a:pt x="3391" y="1682"/>
                    </a:cubicBezTo>
                    <a:cubicBezTo>
                      <a:pt x="3391" y="2631"/>
                      <a:pt x="2632" y="3391"/>
                      <a:pt x="1710" y="3391"/>
                    </a:cubicBezTo>
                    <a:cubicBezTo>
                      <a:pt x="787" y="3391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6">
                <a:extLst>
                  <a:ext uri="{FF2B5EF4-FFF2-40B4-BE49-F238E27FC236}">
                    <a16:creationId xmlns:a16="http://schemas.microsoft.com/office/drawing/2014/main" id="{27D1F97B-ACA5-35AE-B38F-D1A993A91E3D}"/>
                  </a:ext>
                </a:extLst>
              </p:cNvPr>
              <p:cNvSpPr/>
              <p:nvPr/>
            </p:nvSpPr>
            <p:spPr>
              <a:xfrm flipH="1">
                <a:off x="8185686" y="813229"/>
                <a:ext cx="10176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1" fill="none" extrusionOk="0">
                    <a:moveTo>
                      <a:pt x="0" y="1709"/>
                    </a:moveTo>
                    <a:cubicBezTo>
                      <a:pt x="0" y="760"/>
                      <a:pt x="787" y="0"/>
                      <a:pt x="1709" y="0"/>
                    </a:cubicBezTo>
                    <a:cubicBezTo>
                      <a:pt x="2658" y="0"/>
                      <a:pt x="3391" y="787"/>
                      <a:pt x="3391" y="1709"/>
                    </a:cubicBezTo>
                    <a:cubicBezTo>
                      <a:pt x="3391" y="2658"/>
                      <a:pt x="2631" y="3391"/>
                      <a:pt x="1709" y="3391"/>
                    </a:cubicBezTo>
                    <a:cubicBezTo>
                      <a:pt x="760" y="3391"/>
                      <a:pt x="0" y="2631"/>
                      <a:pt x="0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6">
                <a:extLst>
                  <a:ext uri="{FF2B5EF4-FFF2-40B4-BE49-F238E27FC236}">
                    <a16:creationId xmlns:a16="http://schemas.microsoft.com/office/drawing/2014/main" id="{D0D774D8-5261-73FD-A73C-FEFDFB1A31CD}"/>
                  </a:ext>
                </a:extLst>
              </p:cNvPr>
              <p:cNvSpPr/>
              <p:nvPr/>
            </p:nvSpPr>
            <p:spPr>
              <a:xfrm flipH="1">
                <a:off x="8312658" y="1443259"/>
                <a:ext cx="5050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2" fill="none" extrusionOk="0">
                    <a:moveTo>
                      <a:pt x="1" y="841"/>
                    </a:moveTo>
                    <a:cubicBezTo>
                      <a:pt x="1" y="380"/>
                      <a:pt x="353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408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6">
                <a:extLst>
                  <a:ext uri="{FF2B5EF4-FFF2-40B4-BE49-F238E27FC236}">
                    <a16:creationId xmlns:a16="http://schemas.microsoft.com/office/drawing/2014/main" id="{E79ADFE6-6647-509C-21AD-5B0CAC760D13}"/>
                  </a:ext>
                </a:extLst>
              </p:cNvPr>
              <p:cNvSpPr/>
              <p:nvPr/>
            </p:nvSpPr>
            <p:spPr>
              <a:xfrm flipH="1">
                <a:off x="8548717" y="4516043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1" y="841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408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46">
                <a:extLst>
                  <a:ext uri="{FF2B5EF4-FFF2-40B4-BE49-F238E27FC236}">
                    <a16:creationId xmlns:a16="http://schemas.microsoft.com/office/drawing/2014/main" id="{D1EE1EEF-8C9D-4609-C36B-56F5F8404B9A}"/>
                  </a:ext>
                </a:extLst>
              </p:cNvPr>
              <p:cNvSpPr/>
              <p:nvPr/>
            </p:nvSpPr>
            <p:spPr>
              <a:xfrm flipH="1">
                <a:off x="8068467" y="2311779"/>
                <a:ext cx="5050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09" fill="none" extrusionOk="0">
                    <a:moveTo>
                      <a:pt x="1" y="868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68"/>
                    </a:cubicBezTo>
                    <a:cubicBezTo>
                      <a:pt x="1683" y="1329"/>
                      <a:pt x="1303" y="1709"/>
                      <a:pt x="842" y="1709"/>
                    </a:cubicBezTo>
                    <a:cubicBezTo>
                      <a:pt x="354" y="1709"/>
                      <a:pt x="1" y="1329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46">
                <a:extLst>
                  <a:ext uri="{FF2B5EF4-FFF2-40B4-BE49-F238E27FC236}">
                    <a16:creationId xmlns:a16="http://schemas.microsoft.com/office/drawing/2014/main" id="{03B19E35-65BA-007A-AB2F-E330A9759C11}"/>
                  </a:ext>
                </a:extLst>
              </p:cNvPr>
              <p:cNvSpPr/>
              <p:nvPr/>
            </p:nvSpPr>
            <p:spPr>
              <a:xfrm flipH="1">
                <a:off x="8068467" y="2582829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1" y="841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41"/>
                    </a:cubicBezTo>
                    <a:cubicBezTo>
                      <a:pt x="1683" y="1329"/>
                      <a:pt x="1303" y="1682"/>
                      <a:pt x="842" y="1682"/>
                    </a:cubicBezTo>
                    <a:cubicBezTo>
                      <a:pt x="354" y="1682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6">
                <a:extLst>
                  <a:ext uri="{FF2B5EF4-FFF2-40B4-BE49-F238E27FC236}">
                    <a16:creationId xmlns:a16="http://schemas.microsoft.com/office/drawing/2014/main" id="{8C6F4DBC-D8B5-1F7D-AEA2-806A6DBCA2DF}"/>
                  </a:ext>
                </a:extLst>
              </p:cNvPr>
              <p:cNvSpPr/>
              <p:nvPr/>
            </p:nvSpPr>
            <p:spPr>
              <a:xfrm flipH="1">
                <a:off x="7077026" y="1597091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1" y="841"/>
                    </a:moveTo>
                    <a:cubicBezTo>
                      <a:pt x="1" y="353"/>
                      <a:pt x="380" y="0"/>
                      <a:pt x="842" y="0"/>
                    </a:cubicBezTo>
                    <a:cubicBezTo>
                      <a:pt x="1330" y="0"/>
                      <a:pt x="1710" y="353"/>
                      <a:pt x="1710" y="841"/>
                    </a:cubicBezTo>
                    <a:cubicBezTo>
                      <a:pt x="1710" y="1302"/>
                      <a:pt x="1330" y="1682"/>
                      <a:pt x="842" y="1682"/>
                    </a:cubicBezTo>
                    <a:cubicBezTo>
                      <a:pt x="380" y="1682"/>
                      <a:pt x="1" y="1302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46">
                <a:extLst>
                  <a:ext uri="{FF2B5EF4-FFF2-40B4-BE49-F238E27FC236}">
                    <a16:creationId xmlns:a16="http://schemas.microsoft.com/office/drawing/2014/main" id="{E74D2D61-314F-8A7D-955E-EFA24729D9E4}"/>
                  </a:ext>
                </a:extLst>
              </p:cNvPr>
              <p:cNvSpPr/>
              <p:nvPr/>
            </p:nvSpPr>
            <p:spPr>
              <a:xfrm flipH="1">
                <a:off x="5155186" y="716357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0" y="868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29" y="1"/>
                      <a:pt x="1709" y="380"/>
                      <a:pt x="1709" y="868"/>
                    </a:cubicBezTo>
                    <a:cubicBezTo>
                      <a:pt x="1709" y="1330"/>
                      <a:pt x="1329" y="1709"/>
                      <a:pt x="868" y="1709"/>
                    </a:cubicBezTo>
                    <a:cubicBezTo>
                      <a:pt x="407" y="1709"/>
                      <a:pt x="0" y="1330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46">
                <a:extLst>
                  <a:ext uri="{FF2B5EF4-FFF2-40B4-BE49-F238E27FC236}">
                    <a16:creationId xmlns:a16="http://schemas.microsoft.com/office/drawing/2014/main" id="{5FA87D57-F779-508B-2087-B34E921AA6B8}"/>
                  </a:ext>
                </a:extLst>
              </p:cNvPr>
              <p:cNvSpPr/>
              <p:nvPr/>
            </p:nvSpPr>
            <p:spPr>
              <a:xfrm flipH="1">
                <a:off x="5663946" y="1382189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1" y="842"/>
                    </a:moveTo>
                    <a:cubicBezTo>
                      <a:pt x="1" y="381"/>
                      <a:pt x="381" y="1"/>
                      <a:pt x="869" y="1"/>
                    </a:cubicBezTo>
                    <a:cubicBezTo>
                      <a:pt x="1330" y="1"/>
                      <a:pt x="1710" y="381"/>
                      <a:pt x="1710" y="842"/>
                    </a:cubicBezTo>
                    <a:cubicBezTo>
                      <a:pt x="1710" y="1330"/>
                      <a:pt x="1330" y="1682"/>
                      <a:pt x="869" y="1682"/>
                    </a:cubicBezTo>
                    <a:cubicBezTo>
                      <a:pt x="381" y="1682"/>
                      <a:pt x="1" y="1330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46">
                <a:extLst>
                  <a:ext uri="{FF2B5EF4-FFF2-40B4-BE49-F238E27FC236}">
                    <a16:creationId xmlns:a16="http://schemas.microsoft.com/office/drawing/2014/main" id="{6458B5FE-3451-56B3-1744-FAFA671D8552}"/>
                  </a:ext>
                </a:extLst>
              </p:cNvPr>
              <p:cNvSpPr/>
              <p:nvPr/>
            </p:nvSpPr>
            <p:spPr>
              <a:xfrm flipH="1">
                <a:off x="7266690" y="2449345"/>
                <a:ext cx="50477" cy="5212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37" fill="none" extrusionOk="0">
                    <a:moveTo>
                      <a:pt x="0" y="841"/>
                    </a:moveTo>
                    <a:cubicBezTo>
                      <a:pt x="0" y="380"/>
                      <a:pt x="353" y="0"/>
                      <a:pt x="841" y="0"/>
                    </a:cubicBezTo>
                    <a:cubicBezTo>
                      <a:pt x="1302" y="0"/>
                      <a:pt x="1682" y="380"/>
                      <a:pt x="1682" y="841"/>
                    </a:cubicBezTo>
                    <a:cubicBezTo>
                      <a:pt x="1682" y="1329"/>
                      <a:pt x="1302" y="1709"/>
                      <a:pt x="841" y="1709"/>
                    </a:cubicBezTo>
                    <a:cubicBezTo>
                      <a:pt x="407" y="1736"/>
                      <a:pt x="0" y="1329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46">
                <a:extLst>
                  <a:ext uri="{FF2B5EF4-FFF2-40B4-BE49-F238E27FC236}">
                    <a16:creationId xmlns:a16="http://schemas.microsoft.com/office/drawing/2014/main" id="{169AB6C0-494E-133F-51FE-955064C2D368}"/>
                  </a:ext>
                </a:extLst>
              </p:cNvPr>
              <p:cNvSpPr/>
              <p:nvPr/>
            </p:nvSpPr>
            <p:spPr>
              <a:xfrm flipH="1">
                <a:off x="8732678" y="2729338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1" y="842"/>
                    </a:moveTo>
                    <a:cubicBezTo>
                      <a:pt x="1" y="380"/>
                      <a:pt x="381" y="1"/>
                      <a:pt x="869" y="1"/>
                    </a:cubicBezTo>
                    <a:cubicBezTo>
                      <a:pt x="1330" y="1"/>
                      <a:pt x="1710" y="380"/>
                      <a:pt x="1710" y="842"/>
                    </a:cubicBezTo>
                    <a:cubicBezTo>
                      <a:pt x="1710" y="1330"/>
                      <a:pt x="1330" y="1682"/>
                      <a:pt x="869" y="1682"/>
                    </a:cubicBezTo>
                    <a:cubicBezTo>
                      <a:pt x="381" y="1682"/>
                      <a:pt x="1" y="1330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6">
                <a:extLst>
                  <a:ext uri="{FF2B5EF4-FFF2-40B4-BE49-F238E27FC236}">
                    <a16:creationId xmlns:a16="http://schemas.microsoft.com/office/drawing/2014/main" id="{5114949D-FAEF-0C8D-15E9-E8C8B5B85E60}"/>
                  </a:ext>
                </a:extLst>
              </p:cNvPr>
              <p:cNvSpPr/>
              <p:nvPr/>
            </p:nvSpPr>
            <p:spPr>
              <a:xfrm flipH="1">
                <a:off x="8690334" y="18469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682" y="380"/>
                      <a:pt x="1682" y="841"/>
                    </a:cubicBezTo>
                    <a:cubicBezTo>
                      <a:pt x="1682" y="1330"/>
                      <a:pt x="1329" y="1709"/>
                      <a:pt x="841" y="1709"/>
                    </a:cubicBezTo>
                    <a:cubicBezTo>
                      <a:pt x="380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46">
                <a:extLst>
                  <a:ext uri="{FF2B5EF4-FFF2-40B4-BE49-F238E27FC236}">
                    <a16:creationId xmlns:a16="http://schemas.microsoft.com/office/drawing/2014/main" id="{6691BFFB-8B87-9D9A-99FB-5FD009B45DCC}"/>
                  </a:ext>
                </a:extLst>
              </p:cNvPr>
              <p:cNvSpPr/>
              <p:nvPr/>
            </p:nvSpPr>
            <p:spPr>
              <a:xfrm flipH="1">
                <a:off x="8617080" y="18469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02" y="0"/>
                      <a:pt x="1682" y="380"/>
                      <a:pt x="1682" y="841"/>
                    </a:cubicBezTo>
                    <a:cubicBezTo>
                      <a:pt x="1682" y="1330"/>
                      <a:pt x="1330" y="1709"/>
                      <a:pt x="841" y="1709"/>
                    </a:cubicBezTo>
                    <a:cubicBezTo>
                      <a:pt x="353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46">
                <a:extLst>
                  <a:ext uri="{FF2B5EF4-FFF2-40B4-BE49-F238E27FC236}">
                    <a16:creationId xmlns:a16="http://schemas.microsoft.com/office/drawing/2014/main" id="{129152E6-6A98-EF1F-F114-651A38B29FF2}"/>
                  </a:ext>
                </a:extLst>
              </p:cNvPr>
              <p:cNvSpPr/>
              <p:nvPr/>
            </p:nvSpPr>
            <p:spPr>
              <a:xfrm flipH="1">
                <a:off x="8801041" y="1846984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extrusionOk="0">
                    <a:moveTo>
                      <a:pt x="841" y="0"/>
                    </a:moveTo>
                    <a:cubicBezTo>
                      <a:pt x="353" y="0"/>
                      <a:pt x="1" y="380"/>
                      <a:pt x="1" y="841"/>
                    </a:cubicBezTo>
                    <a:cubicBezTo>
                      <a:pt x="1" y="1330"/>
                      <a:pt x="353" y="1709"/>
                      <a:pt x="841" y="1709"/>
                    </a:cubicBezTo>
                    <a:cubicBezTo>
                      <a:pt x="1302" y="1709"/>
                      <a:pt x="1682" y="1330"/>
                      <a:pt x="1682" y="841"/>
                    </a:cubicBezTo>
                    <a:cubicBezTo>
                      <a:pt x="1682" y="380"/>
                      <a:pt x="1302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46">
                <a:extLst>
                  <a:ext uri="{FF2B5EF4-FFF2-40B4-BE49-F238E27FC236}">
                    <a16:creationId xmlns:a16="http://schemas.microsoft.com/office/drawing/2014/main" id="{3DE58129-225E-75D4-9A33-0EA6442AB9E7}"/>
                  </a:ext>
                </a:extLst>
              </p:cNvPr>
              <p:cNvSpPr/>
              <p:nvPr/>
            </p:nvSpPr>
            <p:spPr>
              <a:xfrm flipH="1">
                <a:off x="7880424" y="1325230"/>
                <a:ext cx="50507" cy="5062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7" extrusionOk="0">
                    <a:moveTo>
                      <a:pt x="841" y="0"/>
                    </a:moveTo>
                    <a:cubicBezTo>
                      <a:pt x="353" y="0"/>
                      <a:pt x="1" y="380"/>
                      <a:pt x="1" y="841"/>
                    </a:cubicBezTo>
                    <a:cubicBezTo>
                      <a:pt x="1" y="1300"/>
                      <a:pt x="336" y="1687"/>
                      <a:pt x="759" y="1687"/>
                    </a:cubicBezTo>
                    <a:cubicBezTo>
                      <a:pt x="786" y="1687"/>
                      <a:pt x="814" y="1685"/>
                      <a:pt x="841" y="1682"/>
                    </a:cubicBezTo>
                    <a:cubicBezTo>
                      <a:pt x="1330" y="1682"/>
                      <a:pt x="1682" y="1329"/>
                      <a:pt x="1682" y="841"/>
                    </a:cubicBezTo>
                    <a:cubicBezTo>
                      <a:pt x="1682" y="380"/>
                      <a:pt x="1330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6">
                <a:extLst>
                  <a:ext uri="{FF2B5EF4-FFF2-40B4-BE49-F238E27FC236}">
                    <a16:creationId xmlns:a16="http://schemas.microsoft.com/office/drawing/2014/main" id="{71C82F7C-98B9-564D-119F-F67BB8BA7685}"/>
                  </a:ext>
                </a:extLst>
              </p:cNvPr>
              <p:cNvSpPr/>
              <p:nvPr/>
            </p:nvSpPr>
            <p:spPr>
              <a:xfrm flipH="1">
                <a:off x="6954106" y="723680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0" y="841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30" y="1"/>
                      <a:pt x="1709" y="380"/>
                      <a:pt x="1709" y="841"/>
                    </a:cubicBezTo>
                    <a:cubicBezTo>
                      <a:pt x="1709" y="1330"/>
                      <a:pt x="1330" y="1709"/>
                      <a:pt x="868" y="1709"/>
                    </a:cubicBezTo>
                    <a:cubicBezTo>
                      <a:pt x="380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46">
                <a:extLst>
                  <a:ext uri="{FF2B5EF4-FFF2-40B4-BE49-F238E27FC236}">
                    <a16:creationId xmlns:a16="http://schemas.microsoft.com/office/drawing/2014/main" id="{B4F4FF6E-86E9-6EAC-C540-4B8C662F53F1}"/>
                  </a:ext>
                </a:extLst>
              </p:cNvPr>
              <p:cNvSpPr/>
              <p:nvPr/>
            </p:nvSpPr>
            <p:spPr>
              <a:xfrm flipH="1">
                <a:off x="6592695" y="643103"/>
                <a:ext cx="51317" cy="5212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37" fill="none" extrusionOk="0">
                    <a:moveTo>
                      <a:pt x="0" y="868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30" y="0"/>
                      <a:pt x="1709" y="380"/>
                      <a:pt x="1709" y="868"/>
                    </a:cubicBezTo>
                    <a:cubicBezTo>
                      <a:pt x="1709" y="1329"/>
                      <a:pt x="1330" y="1709"/>
                      <a:pt x="841" y="1709"/>
                    </a:cubicBezTo>
                    <a:cubicBezTo>
                      <a:pt x="407" y="1736"/>
                      <a:pt x="0" y="1329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6">
                <a:extLst>
                  <a:ext uri="{FF2B5EF4-FFF2-40B4-BE49-F238E27FC236}">
                    <a16:creationId xmlns:a16="http://schemas.microsoft.com/office/drawing/2014/main" id="{CA330489-EB4E-4212-13F6-DE6B0905C422}"/>
                  </a:ext>
                </a:extLst>
              </p:cNvPr>
              <p:cNvSpPr/>
              <p:nvPr/>
            </p:nvSpPr>
            <p:spPr>
              <a:xfrm flipH="1">
                <a:off x="6255713" y="567387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1" y="842"/>
                    </a:moveTo>
                    <a:cubicBezTo>
                      <a:pt x="1" y="353"/>
                      <a:pt x="381" y="1"/>
                      <a:pt x="842" y="1"/>
                    </a:cubicBezTo>
                    <a:cubicBezTo>
                      <a:pt x="1330" y="1"/>
                      <a:pt x="1683" y="353"/>
                      <a:pt x="1683" y="842"/>
                    </a:cubicBezTo>
                    <a:cubicBezTo>
                      <a:pt x="1683" y="1303"/>
                      <a:pt x="1330" y="1683"/>
                      <a:pt x="842" y="1683"/>
                    </a:cubicBezTo>
                    <a:cubicBezTo>
                      <a:pt x="381" y="1683"/>
                      <a:pt x="1" y="1303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6">
                <a:extLst>
                  <a:ext uri="{FF2B5EF4-FFF2-40B4-BE49-F238E27FC236}">
                    <a16:creationId xmlns:a16="http://schemas.microsoft.com/office/drawing/2014/main" id="{FB2981B6-A33D-DB10-F22C-B8697043FD6C}"/>
                  </a:ext>
                </a:extLst>
              </p:cNvPr>
              <p:cNvSpPr/>
              <p:nvPr/>
            </p:nvSpPr>
            <p:spPr>
              <a:xfrm flipH="1">
                <a:off x="5568694" y="302849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0" y="841"/>
                    </a:moveTo>
                    <a:cubicBezTo>
                      <a:pt x="0" y="353"/>
                      <a:pt x="380" y="1"/>
                      <a:pt x="841" y="1"/>
                    </a:cubicBezTo>
                    <a:cubicBezTo>
                      <a:pt x="1302" y="1"/>
                      <a:pt x="1682" y="353"/>
                      <a:pt x="1682" y="841"/>
                    </a:cubicBezTo>
                    <a:cubicBezTo>
                      <a:pt x="1682" y="1303"/>
                      <a:pt x="1302" y="1682"/>
                      <a:pt x="841" y="1682"/>
                    </a:cubicBezTo>
                    <a:cubicBezTo>
                      <a:pt x="380" y="1682"/>
                      <a:pt x="0" y="1303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6">
                <a:extLst>
                  <a:ext uri="{FF2B5EF4-FFF2-40B4-BE49-F238E27FC236}">
                    <a16:creationId xmlns:a16="http://schemas.microsoft.com/office/drawing/2014/main" id="{49C4B2A5-F6E3-88B8-5F25-576BA02241A3}"/>
                  </a:ext>
                </a:extLst>
              </p:cNvPr>
              <p:cNvSpPr/>
              <p:nvPr/>
            </p:nvSpPr>
            <p:spPr>
              <a:xfrm flipH="1">
                <a:off x="5281378" y="328088"/>
                <a:ext cx="5128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3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68" y="0"/>
                    </a:cubicBezTo>
                    <a:cubicBezTo>
                      <a:pt x="1329" y="0"/>
                      <a:pt x="1709" y="380"/>
                      <a:pt x="1709" y="841"/>
                    </a:cubicBezTo>
                    <a:cubicBezTo>
                      <a:pt x="1709" y="1330"/>
                      <a:pt x="1329" y="1682"/>
                      <a:pt x="868" y="1682"/>
                    </a:cubicBezTo>
                    <a:cubicBezTo>
                      <a:pt x="407" y="1682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46">
                <a:extLst>
                  <a:ext uri="{FF2B5EF4-FFF2-40B4-BE49-F238E27FC236}">
                    <a16:creationId xmlns:a16="http://schemas.microsoft.com/office/drawing/2014/main" id="{C81ECF48-28BB-D6C8-3D78-604809FDBDAB}"/>
                  </a:ext>
                </a:extLst>
              </p:cNvPr>
              <p:cNvSpPr/>
              <p:nvPr/>
            </p:nvSpPr>
            <p:spPr>
              <a:xfrm flipH="1">
                <a:off x="4913456" y="244240"/>
                <a:ext cx="50477" cy="5212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37" fill="none" extrusionOk="0">
                    <a:moveTo>
                      <a:pt x="0" y="869"/>
                    </a:moveTo>
                    <a:cubicBezTo>
                      <a:pt x="0" y="380"/>
                      <a:pt x="380" y="1"/>
                      <a:pt x="841" y="1"/>
                    </a:cubicBezTo>
                    <a:cubicBezTo>
                      <a:pt x="1329" y="1"/>
                      <a:pt x="1682" y="380"/>
                      <a:pt x="1682" y="869"/>
                    </a:cubicBezTo>
                    <a:cubicBezTo>
                      <a:pt x="1682" y="1330"/>
                      <a:pt x="1329" y="1710"/>
                      <a:pt x="841" y="1710"/>
                    </a:cubicBezTo>
                    <a:cubicBezTo>
                      <a:pt x="380" y="1737"/>
                      <a:pt x="0" y="1330"/>
                      <a:pt x="0" y="86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46">
                <a:extLst>
                  <a:ext uri="{FF2B5EF4-FFF2-40B4-BE49-F238E27FC236}">
                    <a16:creationId xmlns:a16="http://schemas.microsoft.com/office/drawing/2014/main" id="{1761C9EA-1824-E5F7-3E1F-34A5758443A7}"/>
                  </a:ext>
                </a:extLst>
              </p:cNvPr>
              <p:cNvSpPr/>
              <p:nvPr/>
            </p:nvSpPr>
            <p:spPr>
              <a:xfrm flipH="1">
                <a:off x="4913456" y="328088"/>
                <a:ext cx="5047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683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682" y="380"/>
                      <a:pt x="1682" y="841"/>
                    </a:cubicBezTo>
                    <a:cubicBezTo>
                      <a:pt x="1682" y="1330"/>
                      <a:pt x="1329" y="1682"/>
                      <a:pt x="841" y="1682"/>
                    </a:cubicBezTo>
                    <a:cubicBezTo>
                      <a:pt x="380" y="1682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46">
                <a:extLst>
                  <a:ext uri="{FF2B5EF4-FFF2-40B4-BE49-F238E27FC236}">
                    <a16:creationId xmlns:a16="http://schemas.microsoft.com/office/drawing/2014/main" id="{1D0272B4-42B8-AF1A-3263-00D11B139F42}"/>
                  </a:ext>
                </a:extLst>
              </p:cNvPr>
              <p:cNvSpPr/>
              <p:nvPr/>
            </p:nvSpPr>
            <p:spPr>
              <a:xfrm flipH="1">
                <a:off x="4807640" y="150639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0" y="868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682" y="380"/>
                      <a:pt x="1682" y="868"/>
                    </a:cubicBezTo>
                    <a:cubicBezTo>
                      <a:pt x="1682" y="1330"/>
                      <a:pt x="1329" y="1709"/>
                      <a:pt x="841" y="1709"/>
                    </a:cubicBezTo>
                    <a:cubicBezTo>
                      <a:pt x="407" y="1709"/>
                      <a:pt x="0" y="1302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46">
                <a:extLst>
                  <a:ext uri="{FF2B5EF4-FFF2-40B4-BE49-F238E27FC236}">
                    <a16:creationId xmlns:a16="http://schemas.microsoft.com/office/drawing/2014/main" id="{033D2F52-BBDB-6E20-3456-35E47870B340}"/>
                  </a:ext>
                </a:extLst>
              </p:cNvPr>
              <p:cNvSpPr/>
              <p:nvPr/>
            </p:nvSpPr>
            <p:spPr>
              <a:xfrm flipH="1">
                <a:off x="6413625" y="397291"/>
                <a:ext cx="5131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2" fill="none" extrusionOk="0">
                    <a:moveTo>
                      <a:pt x="1" y="841"/>
                    </a:moveTo>
                    <a:cubicBezTo>
                      <a:pt x="1" y="380"/>
                      <a:pt x="380" y="0"/>
                      <a:pt x="842" y="0"/>
                    </a:cubicBezTo>
                    <a:cubicBezTo>
                      <a:pt x="1330" y="0"/>
                      <a:pt x="1710" y="380"/>
                      <a:pt x="1710" y="841"/>
                    </a:cubicBezTo>
                    <a:cubicBezTo>
                      <a:pt x="1710" y="1329"/>
                      <a:pt x="1330" y="1682"/>
                      <a:pt x="842" y="1682"/>
                    </a:cubicBezTo>
                    <a:cubicBezTo>
                      <a:pt x="380" y="1682"/>
                      <a:pt x="1" y="1275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6">
                <a:extLst>
                  <a:ext uri="{FF2B5EF4-FFF2-40B4-BE49-F238E27FC236}">
                    <a16:creationId xmlns:a16="http://schemas.microsoft.com/office/drawing/2014/main" id="{654DFA7C-DE56-54A8-AB98-DA18B8406F70}"/>
                  </a:ext>
                </a:extLst>
              </p:cNvPr>
              <p:cNvSpPr/>
              <p:nvPr/>
            </p:nvSpPr>
            <p:spPr>
              <a:xfrm flipH="1">
                <a:off x="6493392" y="864516"/>
                <a:ext cx="5050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2" fill="none" extrusionOk="0">
                    <a:moveTo>
                      <a:pt x="1" y="841"/>
                    </a:moveTo>
                    <a:cubicBezTo>
                      <a:pt x="1" y="353"/>
                      <a:pt x="353" y="0"/>
                      <a:pt x="842" y="0"/>
                    </a:cubicBezTo>
                    <a:cubicBezTo>
                      <a:pt x="1303" y="0"/>
                      <a:pt x="1682" y="353"/>
                      <a:pt x="1682" y="841"/>
                    </a:cubicBezTo>
                    <a:cubicBezTo>
                      <a:pt x="1682" y="1302"/>
                      <a:pt x="1303" y="1682"/>
                      <a:pt x="842" y="1682"/>
                    </a:cubicBezTo>
                    <a:cubicBezTo>
                      <a:pt x="408" y="1682"/>
                      <a:pt x="1" y="1302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6">
                <a:extLst>
                  <a:ext uri="{FF2B5EF4-FFF2-40B4-BE49-F238E27FC236}">
                    <a16:creationId xmlns:a16="http://schemas.microsoft.com/office/drawing/2014/main" id="{961CD875-A15F-D900-8D19-31CB041AC1C9}"/>
                  </a:ext>
                </a:extLst>
              </p:cNvPr>
              <p:cNvSpPr/>
              <p:nvPr/>
            </p:nvSpPr>
            <p:spPr>
              <a:xfrm flipH="1">
                <a:off x="5818587" y="630889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0" y="868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29" y="1"/>
                      <a:pt x="1709" y="380"/>
                      <a:pt x="1709" y="868"/>
                    </a:cubicBezTo>
                    <a:cubicBezTo>
                      <a:pt x="1709" y="1330"/>
                      <a:pt x="1329" y="1709"/>
                      <a:pt x="868" y="1709"/>
                    </a:cubicBezTo>
                    <a:cubicBezTo>
                      <a:pt x="380" y="1709"/>
                      <a:pt x="0" y="1330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6">
                <a:extLst>
                  <a:ext uri="{FF2B5EF4-FFF2-40B4-BE49-F238E27FC236}">
                    <a16:creationId xmlns:a16="http://schemas.microsoft.com/office/drawing/2014/main" id="{DA0430C4-AB11-E743-2EED-FC994455CFB6}"/>
                  </a:ext>
                </a:extLst>
              </p:cNvPr>
              <p:cNvSpPr/>
              <p:nvPr/>
            </p:nvSpPr>
            <p:spPr>
              <a:xfrm flipH="1">
                <a:off x="6683865" y="438795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41"/>
                    </a:moveTo>
                    <a:cubicBezTo>
                      <a:pt x="1" y="380"/>
                      <a:pt x="380" y="0"/>
                      <a:pt x="842" y="0"/>
                    </a:cubicBezTo>
                    <a:cubicBezTo>
                      <a:pt x="1330" y="0"/>
                      <a:pt x="1682" y="380"/>
                      <a:pt x="1682" y="841"/>
                    </a:cubicBezTo>
                    <a:cubicBezTo>
                      <a:pt x="1682" y="1329"/>
                      <a:pt x="1330" y="1709"/>
                      <a:pt x="842" y="1709"/>
                    </a:cubicBezTo>
                    <a:cubicBezTo>
                      <a:pt x="380" y="1709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46">
                <a:extLst>
                  <a:ext uri="{FF2B5EF4-FFF2-40B4-BE49-F238E27FC236}">
                    <a16:creationId xmlns:a16="http://schemas.microsoft.com/office/drawing/2014/main" id="{EDEE649B-5A8A-C54F-CCC6-CC7FF821E01A}"/>
                  </a:ext>
                </a:extLst>
              </p:cNvPr>
              <p:cNvSpPr/>
              <p:nvPr/>
            </p:nvSpPr>
            <p:spPr>
              <a:xfrm flipH="1">
                <a:off x="5908947" y="422499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extrusionOk="0">
                    <a:moveTo>
                      <a:pt x="841" y="1"/>
                    </a:moveTo>
                    <a:cubicBezTo>
                      <a:pt x="380" y="1"/>
                      <a:pt x="1" y="381"/>
                      <a:pt x="1" y="842"/>
                    </a:cubicBezTo>
                    <a:cubicBezTo>
                      <a:pt x="1" y="1330"/>
                      <a:pt x="380" y="1710"/>
                      <a:pt x="841" y="1710"/>
                    </a:cubicBezTo>
                    <a:cubicBezTo>
                      <a:pt x="1330" y="1710"/>
                      <a:pt x="1709" y="1330"/>
                      <a:pt x="1709" y="842"/>
                    </a:cubicBezTo>
                    <a:cubicBezTo>
                      <a:pt x="1709" y="381"/>
                      <a:pt x="1330" y="1"/>
                      <a:pt x="8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46">
                <a:extLst>
                  <a:ext uri="{FF2B5EF4-FFF2-40B4-BE49-F238E27FC236}">
                    <a16:creationId xmlns:a16="http://schemas.microsoft.com/office/drawing/2014/main" id="{C92EE0F4-927D-DBB2-AFEF-2FB8764F151C}"/>
                  </a:ext>
                </a:extLst>
              </p:cNvPr>
              <p:cNvSpPr/>
              <p:nvPr/>
            </p:nvSpPr>
            <p:spPr>
              <a:xfrm flipH="1">
                <a:off x="4993222" y="459141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extrusionOk="0">
                    <a:moveTo>
                      <a:pt x="842" y="0"/>
                    </a:moveTo>
                    <a:cubicBezTo>
                      <a:pt x="381" y="0"/>
                      <a:pt x="1" y="380"/>
                      <a:pt x="1" y="841"/>
                    </a:cubicBezTo>
                    <a:cubicBezTo>
                      <a:pt x="1" y="1329"/>
                      <a:pt x="381" y="1709"/>
                      <a:pt x="842" y="1709"/>
                    </a:cubicBezTo>
                    <a:cubicBezTo>
                      <a:pt x="1330" y="1709"/>
                      <a:pt x="1710" y="1329"/>
                      <a:pt x="1710" y="841"/>
                    </a:cubicBezTo>
                    <a:cubicBezTo>
                      <a:pt x="1710" y="380"/>
                      <a:pt x="1330" y="0"/>
                      <a:pt x="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6">
                <a:extLst>
                  <a:ext uri="{FF2B5EF4-FFF2-40B4-BE49-F238E27FC236}">
                    <a16:creationId xmlns:a16="http://schemas.microsoft.com/office/drawing/2014/main" id="{481C5495-911E-DEF9-583F-46A6A0D5FF99}"/>
                  </a:ext>
                </a:extLst>
              </p:cNvPr>
              <p:cNvSpPr/>
              <p:nvPr/>
            </p:nvSpPr>
            <p:spPr>
              <a:xfrm flipH="1">
                <a:off x="5221148" y="140045"/>
                <a:ext cx="51287" cy="5053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4" extrusionOk="0">
                    <a:moveTo>
                      <a:pt x="841" y="1"/>
                    </a:moveTo>
                    <a:cubicBezTo>
                      <a:pt x="380" y="1"/>
                      <a:pt x="0" y="353"/>
                      <a:pt x="0" y="842"/>
                    </a:cubicBezTo>
                    <a:cubicBezTo>
                      <a:pt x="0" y="1288"/>
                      <a:pt x="356" y="1684"/>
                      <a:pt x="797" y="1684"/>
                    </a:cubicBezTo>
                    <a:cubicBezTo>
                      <a:pt x="812" y="1684"/>
                      <a:pt x="826" y="1683"/>
                      <a:pt x="841" y="1683"/>
                    </a:cubicBezTo>
                    <a:cubicBezTo>
                      <a:pt x="1329" y="1683"/>
                      <a:pt x="1709" y="1303"/>
                      <a:pt x="1709" y="842"/>
                    </a:cubicBezTo>
                    <a:cubicBezTo>
                      <a:pt x="1709" y="353"/>
                      <a:pt x="1329" y="1"/>
                      <a:pt x="8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6">
                <a:extLst>
                  <a:ext uri="{FF2B5EF4-FFF2-40B4-BE49-F238E27FC236}">
                    <a16:creationId xmlns:a16="http://schemas.microsoft.com/office/drawing/2014/main" id="{A8EFAAFA-BF2D-0202-F5D1-E469031CF6BC}"/>
                  </a:ext>
                </a:extLst>
              </p:cNvPr>
              <p:cNvSpPr/>
              <p:nvPr/>
            </p:nvSpPr>
            <p:spPr>
              <a:xfrm flipH="1">
                <a:off x="5908947" y="341112"/>
                <a:ext cx="51317" cy="5212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37" fill="none" extrusionOk="0">
                    <a:moveTo>
                      <a:pt x="1" y="841"/>
                    </a:moveTo>
                    <a:cubicBezTo>
                      <a:pt x="1" y="380"/>
                      <a:pt x="380" y="0"/>
                      <a:pt x="841" y="0"/>
                    </a:cubicBezTo>
                    <a:cubicBezTo>
                      <a:pt x="1330" y="0"/>
                      <a:pt x="1709" y="380"/>
                      <a:pt x="1709" y="841"/>
                    </a:cubicBezTo>
                    <a:cubicBezTo>
                      <a:pt x="1709" y="1330"/>
                      <a:pt x="1330" y="1709"/>
                      <a:pt x="841" y="1709"/>
                    </a:cubicBezTo>
                    <a:cubicBezTo>
                      <a:pt x="380" y="1736"/>
                      <a:pt x="1" y="1330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6">
                <a:extLst>
                  <a:ext uri="{FF2B5EF4-FFF2-40B4-BE49-F238E27FC236}">
                    <a16:creationId xmlns:a16="http://schemas.microsoft.com/office/drawing/2014/main" id="{B50C0AF0-88F1-3425-428D-F0AECCB158D7}"/>
                  </a:ext>
                </a:extLst>
              </p:cNvPr>
              <p:cNvSpPr/>
              <p:nvPr/>
            </p:nvSpPr>
            <p:spPr>
              <a:xfrm flipH="1">
                <a:off x="5908947" y="260535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fill="none" extrusionOk="0">
                    <a:moveTo>
                      <a:pt x="1" y="868"/>
                    </a:moveTo>
                    <a:cubicBezTo>
                      <a:pt x="1" y="380"/>
                      <a:pt x="380" y="0"/>
                      <a:pt x="841" y="0"/>
                    </a:cubicBezTo>
                    <a:cubicBezTo>
                      <a:pt x="1330" y="0"/>
                      <a:pt x="1709" y="380"/>
                      <a:pt x="1709" y="868"/>
                    </a:cubicBezTo>
                    <a:cubicBezTo>
                      <a:pt x="1709" y="1329"/>
                      <a:pt x="1330" y="1709"/>
                      <a:pt x="841" y="1709"/>
                    </a:cubicBezTo>
                    <a:cubicBezTo>
                      <a:pt x="380" y="1709"/>
                      <a:pt x="1" y="1329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6">
                <a:extLst>
                  <a:ext uri="{FF2B5EF4-FFF2-40B4-BE49-F238E27FC236}">
                    <a16:creationId xmlns:a16="http://schemas.microsoft.com/office/drawing/2014/main" id="{D0A0AF42-F169-87ED-87B5-AC98C6165A17}"/>
                  </a:ext>
                </a:extLst>
              </p:cNvPr>
              <p:cNvSpPr/>
              <p:nvPr/>
            </p:nvSpPr>
            <p:spPr>
              <a:xfrm flipH="1">
                <a:off x="6421758" y="40742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extrusionOk="0">
                    <a:moveTo>
                      <a:pt x="841" y="1"/>
                    </a:moveTo>
                    <a:cubicBezTo>
                      <a:pt x="380" y="1"/>
                      <a:pt x="0" y="381"/>
                      <a:pt x="0" y="869"/>
                    </a:cubicBezTo>
                    <a:cubicBezTo>
                      <a:pt x="0" y="1330"/>
                      <a:pt x="380" y="1710"/>
                      <a:pt x="841" y="1710"/>
                    </a:cubicBezTo>
                    <a:cubicBezTo>
                      <a:pt x="1330" y="1710"/>
                      <a:pt x="1709" y="1330"/>
                      <a:pt x="1709" y="869"/>
                    </a:cubicBezTo>
                    <a:cubicBezTo>
                      <a:pt x="1709" y="381"/>
                      <a:pt x="1330" y="1"/>
                      <a:pt x="8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46">
                <a:extLst>
                  <a:ext uri="{FF2B5EF4-FFF2-40B4-BE49-F238E27FC236}">
                    <a16:creationId xmlns:a16="http://schemas.microsoft.com/office/drawing/2014/main" id="{F4B7AF90-FEE1-BF1E-BD43-3363FB748AE6}"/>
                  </a:ext>
                </a:extLst>
              </p:cNvPr>
              <p:cNvSpPr/>
              <p:nvPr/>
            </p:nvSpPr>
            <p:spPr>
              <a:xfrm flipH="1">
                <a:off x="6421758" y="122159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fill="none" extrusionOk="0">
                    <a:moveTo>
                      <a:pt x="1709" y="868"/>
                    </a:moveTo>
                    <a:cubicBezTo>
                      <a:pt x="1709" y="1329"/>
                      <a:pt x="1330" y="1709"/>
                      <a:pt x="841" y="1709"/>
                    </a:cubicBezTo>
                    <a:cubicBezTo>
                      <a:pt x="380" y="1709"/>
                      <a:pt x="0" y="1329"/>
                      <a:pt x="0" y="868"/>
                    </a:cubicBezTo>
                    <a:cubicBezTo>
                      <a:pt x="0" y="380"/>
                      <a:pt x="380" y="0"/>
                      <a:pt x="841" y="0"/>
                    </a:cubicBezTo>
                    <a:cubicBezTo>
                      <a:pt x="1330" y="0"/>
                      <a:pt x="1709" y="380"/>
                      <a:pt x="1709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46">
                <a:extLst>
                  <a:ext uri="{FF2B5EF4-FFF2-40B4-BE49-F238E27FC236}">
                    <a16:creationId xmlns:a16="http://schemas.microsoft.com/office/drawing/2014/main" id="{AECBFFC3-C011-A6D3-95D7-2BB2FB99832C}"/>
                  </a:ext>
                </a:extLst>
              </p:cNvPr>
              <p:cNvSpPr/>
              <p:nvPr/>
            </p:nvSpPr>
            <p:spPr>
              <a:xfrm flipH="1">
                <a:off x="6421758" y="202736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1709" y="841"/>
                    </a:moveTo>
                    <a:cubicBezTo>
                      <a:pt x="1709" y="1329"/>
                      <a:pt x="1330" y="1709"/>
                      <a:pt x="841" y="1709"/>
                    </a:cubicBezTo>
                    <a:cubicBezTo>
                      <a:pt x="380" y="1709"/>
                      <a:pt x="0" y="1329"/>
                      <a:pt x="0" y="841"/>
                    </a:cubicBezTo>
                    <a:cubicBezTo>
                      <a:pt x="0" y="380"/>
                      <a:pt x="380" y="0"/>
                      <a:pt x="841" y="0"/>
                    </a:cubicBezTo>
                    <a:cubicBezTo>
                      <a:pt x="1330" y="0"/>
                      <a:pt x="1709" y="380"/>
                      <a:pt x="1709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46">
                <a:extLst>
                  <a:ext uri="{FF2B5EF4-FFF2-40B4-BE49-F238E27FC236}">
                    <a16:creationId xmlns:a16="http://schemas.microsoft.com/office/drawing/2014/main" id="{B6FEA197-D319-6282-AD5B-5E61559D62E7}"/>
                  </a:ext>
                </a:extLst>
              </p:cNvPr>
              <p:cNvSpPr/>
              <p:nvPr/>
            </p:nvSpPr>
            <p:spPr>
              <a:xfrm flipH="1">
                <a:off x="7291928" y="1106247"/>
                <a:ext cx="5128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710" fill="none" extrusionOk="0">
                    <a:moveTo>
                      <a:pt x="0" y="842"/>
                    </a:moveTo>
                    <a:cubicBezTo>
                      <a:pt x="0" y="381"/>
                      <a:pt x="380" y="1"/>
                      <a:pt x="868" y="1"/>
                    </a:cubicBezTo>
                    <a:cubicBezTo>
                      <a:pt x="1329" y="1"/>
                      <a:pt x="1709" y="381"/>
                      <a:pt x="1709" y="842"/>
                    </a:cubicBezTo>
                    <a:cubicBezTo>
                      <a:pt x="1709" y="1330"/>
                      <a:pt x="1329" y="1710"/>
                      <a:pt x="868" y="1710"/>
                    </a:cubicBezTo>
                    <a:cubicBezTo>
                      <a:pt x="380" y="1710"/>
                      <a:pt x="0" y="1303"/>
                      <a:pt x="0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46">
                <a:extLst>
                  <a:ext uri="{FF2B5EF4-FFF2-40B4-BE49-F238E27FC236}">
                    <a16:creationId xmlns:a16="http://schemas.microsoft.com/office/drawing/2014/main" id="{60C38E1E-E67C-74DF-7DCF-BB5BE9FC9994}"/>
                  </a:ext>
                </a:extLst>
              </p:cNvPr>
              <p:cNvSpPr/>
              <p:nvPr/>
            </p:nvSpPr>
            <p:spPr>
              <a:xfrm flipH="1">
                <a:off x="7285416" y="520992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1682" y="842"/>
                    </a:moveTo>
                    <a:cubicBezTo>
                      <a:pt x="1682" y="1330"/>
                      <a:pt x="1329" y="1710"/>
                      <a:pt x="841" y="1710"/>
                    </a:cubicBezTo>
                    <a:cubicBezTo>
                      <a:pt x="380" y="1710"/>
                      <a:pt x="0" y="1330"/>
                      <a:pt x="0" y="842"/>
                    </a:cubicBezTo>
                    <a:cubicBezTo>
                      <a:pt x="0" y="381"/>
                      <a:pt x="380" y="1"/>
                      <a:pt x="841" y="1"/>
                    </a:cubicBezTo>
                    <a:cubicBezTo>
                      <a:pt x="1329" y="1"/>
                      <a:pt x="1682" y="381"/>
                      <a:pt x="1682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46">
                <a:extLst>
                  <a:ext uri="{FF2B5EF4-FFF2-40B4-BE49-F238E27FC236}">
                    <a16:creationId xmlns:a16="http://schemas.microsoft.com/office/drawing/2014/main" id="{887C04FF-0B3A-D8DB-B265-DBE156EDD2FC}"/>
                  </a:ext>
                </a:extLst>
              </p:cNvPr>
              <p:cNvSpPr/>
              <p:nvPr/>
            </p:nvSpPr>
            <p:spPr>
              <a:xfrm flipH="1">
                <a:off x="7285416" y="405423"/>
                <a:ext cx="5047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682" fill="none" extrusionOk="0">
                    <a:moveTo>
                      <a:pt x="1682" y="841"/>
                    </a:moveTo>
                    <a:cubicBezTo>
                      <a:pt x="1682" y="1302"/>
                      <a:pt x="1329" y="1682"/>
                      <a:pt x="841" y="1682"/>
                    </a:cubicBezTo>
                    <a:cubicBezTo>
                      <a:pt x="380" y="1682"/>
                      <a:pt x="0" y="1302"/>
                      <a:pt x="0" y="841"/>
                    </a:cubicBez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682" y="380"/>
                      <a:pt x="1682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46">
                <a:extLst>
                  <a:ext uri="{FF2B5EF4-FFF2-40B4-BE49-F238E27FC236}">
                    <a16:creationId xmlns:a16="http://schemas.microsoft.com/office/drawing/2014/main" id="{B5C0D3A0-FFD3-8C71-CE73-DB2B4322E56E}"/>
                  </a:ext>
                </a:extLst>
              </p:cNvPr>
              <p:cNvSpPr/>
              <p:nvPr/>
            </p:nvSpPr>
            <p:spPr>
              <a:xfrm flipH="1">
                <a:off x="7286226" y="211679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extrusionOk="0">
                    <a:moveTo>
                      <a:pt x="841" y="1"/>
                    </a:moveTo>
                    <a:cubicBezTo>
                      <a:pt x="380" y="1"/>
                      <a:pt x="0" y="381"/>
                      <a:pt x="0" y="869"/>
                    </a:cubicBezTo>
                    <a:cubicBezTo>
                      <a:pt x="0" y="1330"/>
                      <a:pt x="380" y="1710"/>
                      <a:pt x="841" y="1710"/>
                    </a:cubicBezTo>
                    <a:cubicBezTo>
                      <a:pt x="1329" y="1710"/>
                      <a:pt x="1682" y="1330"/>
                      <a:pt x="1682" y="869"/>
                    </a:cubicBezTo>
                    <a:cubicBezTo>
                      <a:pt x="1682" y="381"/>
                      <a:pt x="1329" y="1"/>
                      <a:pt x="8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46">
                <a:extLst>
                  <a:ext uri="{FF2B5EF4-FFF2-40B4-BE49-F238E27FC236}">
                    <a16:creationId xmlns:a16="http://schemas.microsoft.com/office/drawing/2014/main" id="{94070D46-DD8A-0B22-2E25-FB79A6EB0670}"/>
                  </a:ext>
                </a:extLst>
              </p:cNvPr>
              <p:cNvSpPr/>
              <p:nvPr/>
            </p:nvSpPr>
            <p:spPr>
              <a:xfrm flipH="1">
                <a:off x="7541011" y="430662"/>
                <a:ext cx="51287" cy="5134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711" extrusionOk="0">
                    <a:moveTo>
                      <a:pt x="841" y="0"/>
                    </a:moveTo>
                    <a:cubicBezTo>
                      <a:pt x="380" y="0"/>
                      <a:pt x="0" y="380"/>
                      <a:pt x="0" y="841"/>
                    </a:cubicBezTo>
                    <a:cubicBezTo>
                      <a:pt x="0" y="1314"/>
                      <a:pt x="356" y="1710"/>
                      <a:pt x="797" y="1710"/>
                    </a:cubicBezTo>
                    <a:cubicBezTo>
                      <a:pt x="812" y="1710"/>
                      <a:pt x="826" y="1710"/>
                      <a:pt x="841" y="1709"/>
                    </a:cubicBezTo>
                    <a:cubicBezTo>
                      <a:pt x="1329" y="1709"/>
                      <a:pt x="1709" y="1329"/>
                      <a:pt x="1709" y="841"/>
                    </a:cubicBezTo>
                    <a:cubicBezTo>
                      <a:pt x="1709" y="380"/>
                      <a:pt x="1329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46">
                <a:extLst>
                  <a:ext uri="{FF2B5EF4-FFF2-40B4-BE49-F238E27FC236}">
                    <a16:creationId xmlns:a16="http://schemas.microsoft.com/office/drawing/2014/main" id="{1894E714-EACA-5C61-4950-5F029BBF78FE}"/>
                  </a:ext>
                </a:extLst>
              </p:cNvPr>
              <p:cNvSpPr/>
              <p:nvPr/>
            </p:nvSpPr>
            <p:spPr>
              <a:xfrm flipH="1">
                <a:off x="7541011" y="96921"/>
                <a:ext cx="5128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710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709" y="380"/>
                      <a:pt x="1709" y="841"/>
                    </a:cubicBezTo>
                    <a:cubicBezTo>
                      <a:pt x="1709" y="1329"/>
                      <a:pt x="1329" y="1709"/>
                      <a:pt x="841" y="1709"/>
                    </a:cubicBezTo>
                    <a:cubicBezTo>
                      <a:pt x="380" y="1709"/>
                      <a:pt x="0" y="1329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6">
                <a:extLst>
                  <a:ext uri="{FF2B5EF4-FFF2-40B4-BE49-F238E27FC236}">
                    <a16:creationId xmlns:a16="http://schemas.microsoft.com/office/drawing/2014/main" id="{836EC6AF-E850-C48F-BFD4-1828E4F44430}"/>
                  </a:ext>
                </a:extLst>
              </p:cNvPr>
              <p:cNvSpPr/>
              <p:nvPr/>
            </p:nvSpPr>
            <p:spPr>
              <a:xfrm flipH="1">
                <a:off x="7789254" y="1548264"/>
                <a:ext cx="5131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2" fill="none" extrusionOk="0">
                    <a:moveTo>
                      <a:pt x="0" y="841"/>
                    </a:moveTo>
                    <a:cubicBezTo>
                      <a:pt x="0" y="353"/>
                      <a:pt x="380" y="0"/>
                      <a:pt x="841" y="0"/>
                    </a:cubicBezTo>
                    <a:cubicBezTo>
                      <a:pt x="1329" y="0"/>
                      <a:pt x="1709" y="353"/>
                      <a:pt x="1709" y="841"/>
                    </a:cubicBezTo>
                    <a:cubicBezTo>
                      <a:pt x="1709" y="1302"/>
                      <a:pt x="1329" y="1682"/>
                      <a:pt x="841" y="1682"/>
                    </a:cubicBezTo>
                    <a:cubicBezTo>
                      <a:pt x="380" y="1682"/>
                      <a:pt x="0" y="1302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6">
                <a:extLst>
                  <a:ext uri="{FF2B5EF4-FFF2-40B4-BE49-F238E27FC236}">
                    <a16:creationId xmlns:a16="http://schemas.microsoft.com/office/drawing/2014/main" id="{59A98D5E-EA36-3806-8A1C-520C15EFB2A1}"/>
                  </a:ext>
                </a:extLst>
              </p:cNvPr>
              <p:cNvSpPr/>
              <p:nvPr/>
            </p:nvSpPr>
            <p:spPr>
              <a:xfrm flipH="1">
                <a:off x="7724132" y="1713499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fill="none" extrusionOk="0">
                    <a:moveTo>
                      <a:pt x="0" y="868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29" y="0"/>
                      <a:pt x="1709" y="380"/>
                      <a:pt x="1709" y="868"/>
                    </a:cubicBezTo>
                    <a:cubicBezTo>
                      <a:pt x="1709" y="1329"/>
                      <a:pt x="1329" y="1709"/>
                      <a:pt x="841" y="1709"/>
                    </a:cubicBezTo>
                    <a:cubicBezTo>
                      <a:pt x="380" y="1709"/>
                      <a:pt x="0" y="1329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6">
                <a:extLst>
                  <a:ext uri="{FF2B5EF4-FFF2-40B4-BE49-F238E27FC236}">
                    <a16:creationId xmlns:a16="http://schemas.microsoft.com/office/drawing/2014/main" id="{CD8BB017-EBEC-0300-239C-D760A8B5CC8A}"/>
                  </a:ext>
                </a:extLst>
              </p:cNvPr>
              <p:cNvSpPr/>
              <p:nvPr/>
            </p:nvSpPr>
            <p:spPr>
              <a:xfrm flipH="1">
                <a:off x="7563789" y="2476203"/>
                <a:ext cx="5050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2" fill="none" extrusionOk="0">
                    <a:moveTo>
                      <a:pt x="1" y="841"/>
                    </a:moveTo>
                    <a:cubicBezTo>
                      <a:pt x="1" y="353"/>
                      <a:pt x="353" y="0"/>
                      <a:pt x="842" y="0"/>
                    </a:cubicBezTo>
                    <a:cubicBezTo>
                      <a:pt x="1303" y="0"/>
                      <a:pt x="1682" y="353"/>
                      <a:pt x="1682" y="841"/>
                    </a:cubicBezTo>
                    <a:cubicBezTo>
                      <a:pt x="1682" y="1302"/>
                      <a:pt x="1303" y="1682"/>
                      <a:pt x="842" y="1682"/>
                    </a:cubicBezTo>
                    <a:cubicBezTo>
                      <a:pt x="353" y="1682"/>
                      <a:pt x="1" y="1302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6">
                <a:extLst>
                  <a:ext uri="{FF2B5EF4-FFF2-40B4-BE49-F238E27FC236}">
                    <a16:creationId xmlns:a16="http://schemas.microsoft.com/office/drawing/2014/main" id="{A887AE4F-FAAD-1540-33E5-53F5ABFC481F}"/>
                  </a:ext>
                </a:extLst>
              </p:cNvPr>
              <p:cNvSpPr/>
              <p:nvPr/>
            </p:nvSpPr>
            <p:spPr>
              <a:xfrm flipH="1">
                <a:off x="7589027" y="1468468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1" y="842"/>
                    </a:moveTo>
                    <a:cubicBezTo>
                      <a:pt x="1" y="381"/>
                      <a:pt x="381" y="1"/>
                      <a:pt x="869" y="1"/>
                    </a:cubicBezTo>
                    <a:cubicBezTo>
                      <a:pt x="1330" y="1"/>
                      <a:pt x="1710" y="381"/>
                      <a:pt x="1710" y="842"/>
                    </a:cubicBezTo>
                    <a:cubicBezTo>
                      <a:pt x="1710" y="1330"/>
                      <a:pt x="1330" y="1710"/>
                      <a:pt x="869" y="1710"/>
                    </a:cubicBezTo>
                    <a:cubicBezTo>
                      <a:pt x="381" y="1710"/>
                      <a:pt x="1" y="1330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6">
                <a:extLst>
                  <a:ext uri="{FF2B5EF4-FFF2-40B4-BE49-F238E27FC236}">
                    <a16:creationId xmlns:a16="http://schemas.microsoft.com/office/drawing/2014/main" id="{7BB8CAE1-3A31-3865-BF08-08D3D6EFEAC6}"/>
                  </a:ext>
                </a:extLst>
              </p:cNvPr>
              <p:cNvSpPr/>
              <p:nvPr/>
            </p:nvSpPr>
            <p:spPr>
              <a:xfrm flipH="1">
                <a:off x="6799464" y="1273943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1" y="868"/>
                    </a:moveTo>
                    <a:cubicBezTo>
                      <a:pt x="1" y="380"/>
                      <a:pt x="381" y="0"/>
                      <a:pt x="869" y="0"/>
                    </a:cubicBezTo>
                    <a:cubicBezTo>
                      <a:pt x="1330" y="0"/>
                      <a:pt x="1710" y="380"/>
                      <a:pt x="1710" y="868"/>
                    </a:cubicBezTo>
                    <a:cubicBezTo>
                      <a:pt x="1710" y="1329"/>
                      <a:pt x="1330" y="1709"/>
                      <a:pt x="869" y="1709"/>
                    </a:cubicBezTo>
                    <a:cubicBezTo>
                      <a:pt x="408" y="1709"/>
                      <a:pt x="1" y="1329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6">
                <a:extLst>
                  <a:ext uri="{FF2B5EF4-FFF2-40B4-BE49-F238E27FC236}">
                    <a16:creationId xmlns:a16="http://schemas.microsoft.com/office/drawing/2014/main" id="{8016518C-4262-2251-1BA8-C7CBABA5E754}"/>
                  </a:ext>
                </a:extLst>
              </p:cNvPr>
              <p:cNvSpPr/>
              <p:nvPr/>
            </p:nvSpPr>
            <p:spPr>
              <a:xfrm flipH="1">
                <a:off x="6709104" y="630889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68"/>
                    </a:moveTo>
                    <a:cubicBezTo>
                      <a:pt x="1" y="380"/>
                      <a:pt x="353" y="1"/>
                      <a:pt x="842" y="1"/>
                    </a:cubicBezTo>
                    <a:cubicBezTo>
                      <a:pt x="1303" y="1"/>
                      <a:pt x="1683" y="380"/>
                      <a:pt x="1683" y="868"/>
                    </a:cubicBezTo>
                    <a:cubicBezTo>
                      <a:pt x="1683" y="1330"/>
                      <a:pt x="1303" y="1709"/>
                      <a:pt x="842" y="1709"/>
                    </a:cubicBezTo>
                    <a:cubicBezTo>
                      <a:pt x="353" y="1709"/>
                      <a:pt x="1" y="1330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46">
                <a:extLst>
                  <a:ext uri="{FF2B5EF4-FFF2-40B4-BE49-F238E27FC236}">
                    <a16:creationId xmlns:a16="http://schemas.microsoft.com/office/drawing/2014/main" id="{D6A48575-4798-0812-7E53-5669F1C8890F}"/>
                  </a:ext>
                </a:extLst>
              </p:cNvPr>
              <p:cNvSpPr/>
              <p:nvPr/>
            </p:nvSpPr>
            <p:spPr>
              <a:xfrm flipH="1">
                <a:off x="8333815" y="675664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fill="none" extrusionOk="0">
                    <a:moveTo>
                      <a:pt x="0" y="868"/>
                    </a:moveTo>
                    <a:cubicBezTo>
                      <a:pt x="0" y="380"/>
                      <a:pt x="380" y="0"/>
                      <a:pt x="868" y="0"/>
                    </a:cubicBezTo>
                    <a:cubicBezTo>
                      <a:pt x="1330" y="0"/>
                      <a:pt x="1709" y="380"/>
                      <a:pt x="1709" y="868"/>
                    </a:cubicBezTo>
                    <a:cubicBezTo>
                      <a:pt x="1709" y="1329"/>
                      <a:pt x="1330" y="1709"/>
                      <a:pt x="868" y="1709"/>
                    </a:cubicBezTo>
                    <a:cubicBezTo>
                      <a:pt x="380" y="1709"/>
                      <a:pt x="0" y="1329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46">
                <a:extLst>
                  <a:ext uri="{FF2B5EF4-FFF2-40B4-BE49-F238E27FC236}">
                    <a16:creationId xmlns:a16="http://schemas.microsoft.com/office/drawing/2014/main" id="{2F690505-78C7-24A3-8702-C25DDE8AAD58}"/>
                  </a:ext>
                </a:extLst>
              </p:cNvPr>
              <p:cNvSpPr/>
              <p:nvPr/>
            </p:nvSpPr>
            <p:spPr>
              <a:xfrm flipH="1">
                <a:off x="8068467" y="1017537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68"/>
                    </a:moveTo>
                    <a:cubicBezTo>
                      <a:pt x="1" y="380"/>
                      <a:pt x="354" y="0"/>
                      <a:pt x="842" y="0"/>
                    </a:cubicBezTo>
                    <a:cubicBezTo>
                      <a:pt x="1303" y="0"/>
                      <a:pt x="1683" y="380"/>
                      <a:pt x="1683" y="868"/>
                    </a:cubicBezTo>
                    <a:cubicBezTo>
                      <a:pt x="1683" y="1329"/>
                      <a:pt x="1303" y="1709"/>
                      <a:pt x="842" y="1709"/>
                    </a:cubicBezTo>
                    <a:cubicBezTo>
                      <a:pt x="354" y="1709"/>
                      <a:pt x="1" y="1329"/>
                      <a:pt x="1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6">
                <a:extLst>
                  <a:ext uri="{FF2B5EF4-FFF2-40B4-BE49-F238E27FC236}">
                    <a16:creationId xmlns:a16="http://schemas.microsoft.com/office/drawing/2014/main" id="{04D01D53-3915-6519-9AAB-0B99458B9F98}"/>
                  </a:ext>
                </a:extLst>
              </p:cNvPr>
              <p:cNvSpPr/>
              <p:nvPr/>
            </p:nvSpPr>
            <p:spPr>
              <a:xfrm flipH="1">
                <a:off x="7986239" y="854733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69"/>
                    </a:moveTo>
                    <a:cubicBezTo>
                      <a:pt x="1" y="380"/>
                      <a:pt x="380" y="1"/>
                      <a:pt x="841" y="1"/>
                    </a:cubicBezTo>
                    <a:cubicBezTo>
                      <a:pt x="1302" y="1"/>
                      <a:pt x="1682" y="380"/>
                      <a:pt x="1682" y="869"/>
                    </a:cubicBezTo>
                    <a:cubicBezTo>
                      <a:pt x="1682" y="1330"/>
                      <a:pt x="1330" y="1709"/>
                      <a:pt x="841" y="1709"/>
                    </a:cubicBezTo>
                    <a:cubicBezTo>
                      <a:pt x="380" y="1709"/>
                      <a:pt x="1" y="1330"/>
                      <a:pt x="1" y="86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6">
                <a:extLst>
                  <a:ext uri="{FF2B5EF4-FFF2-40B4-BE49-F238E27FC236}">
                    <a16:creationId xmlns:a16="http://schemas.microsoft.com/office/drawing/2014/main" id="{5BE2C90A-A058-D0CE-2C3C-138115E423B2}"/>
                  </a:ext>
                </a:extLst>
              </p:cNvPr>
              <p:cNvSpPr/>
              <p:nvPr/>
            </p:nvSpPr>
            <p:spPr>
              <a:xfrm flipH="1">
                <a:off x="8312658" y="1321149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extrusionOk="0">
                    <a:moveTo>
                      <a:pt x="842" y="1"/>
                    </a:moveTo>
                    <a:cubicBezTo>
                      <a:pt x="353" y="1"/>
                      <a:pt x="1" y="380"/>
                      <a:pt x="1" y="841"/>
                    </a:cubicBezTo>
                    <a:cubicBezTo>
                      <a:pt x="1" y="1330"/>
                      <a:pt x="408" y="1682"/>
                      <a:pt x="842" y="1682"/>
                    </a:cubicBezTo>
                    <a:cubicBezTo>
                      <a:pt x="1303" y="1682"/>
                      <a:pt x="1683" y="1330"/>
                      <a:pt x="1683" y="841"/>
                    </a:cubicBezTo>
                    <a:cubicBezTo>
                      <a:pt x="1683" y="380"/>
                      <a:pt x="1303" y="1"/>
                      <a:pt x="8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6">
                <a:extLst>
                  <a:ext uri="{FF2B5EF4-FFF2-40B4-BE49-F238E27FC236}">
                    <a16:creationId xmlns:a16="http://schemas.microsoft.com/office/drawing/2014/main" id="{E41B64AF-302F-47DB-8A4C-E355B094A8C7}"/>
                  </a:ext>
                </a:extLst>
              </p:cNvPr>
              <p:cNvSpPr/>
              <p:nvPr/>
            </p:nvSpPr>
            <p:spPr>
              <a:xfrm flipH="1">
                <a:off x="8312658" y="1198228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1" y="842"/>
                    </a:moveTo>
                    <a:cubicBezTo>
                      <a:pt x="1" y="353"/>
                      <a:pt x="353" y="1"/>
                      <a:pt x="842" y="1"/>
                    </a:cubicBezTo>
                    <a:cubicBezTo>
                      <a:pt x="1303" y="1"/>
                      <a:pt x="1683" y="353"/>
                      <a:pt x="1683" y="842"/>
                    </a:cubicBezTo>
                    <a:cubicBezTo>
                      <a:pt x="1683" y="1303"/>
                      <a:pt x="1303" y="1682"/>
                      <a:pt x="842" y="1682"/>
                    </a:cubicBezTo>
                    <a:cubicBezTo>
                      <a:pt x="408" y="1710"/>
                      <a:pt x="1" y="1303"/>
                      <a:pt x="1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6">
                <a:extLst>
                  <a:ext uri="{FF2B5EF4-FFF2-40B4-BE49-F238E27FC236}">
                    <a16:creationId xmlns:a16="http://schemas.microsoft.com/office/drawing/2014/main" id="{3B3B17FC-8900-79AD-7E85-0F3CB0AB5632}"/>
                  </a:ext>
                </a:extLst>
              </p:cNvPr>
              <p:cNvSpPr/>
              <p:nvPr/>
            </p:nvSpPr>
            <p:spPr>
              <a:xfrm flipH="1">
                <a:off x="8238594" y="1198228"/>
                <a:ext cx="5047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710" fill="none" extrusionOk="0">
                    <a:moveTo>
                      <a:pt x="0" y="842"/>
                    </a:moveTo>
                    <a:cubicBezTo>
                      <a:pt x="0" y="353"/>
                      <a:pt x="380" y="1"/>
                      <a:pt x="841" y="1"/>
                    </a:cubicBezTo>
                    <a:cubicBezTo>
                      <a:pt x="1329" y="1"/>
                      <a:pt x="1682" y="353"/>
                      <a:pt x="1682" y="842"/>
                    </a:cubicBezTo>
                    <a:cubicBezTo>
                      <a:pt x="1682" y="1303"/>
                      <a:pt x="1329" y="1682"/>
                      <a:pt x="841" y="1682"/>
                    </a:cubicBezTo>
                    <a:cubicBezTo>
                      <a:pt x="380" y="1710"/>
                      <a:pt x="0" y="1303"/>
                      <a:pt x="0" y="84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6">
                <a:extLst>
                  <a:ext uri="{FF2B5EF4-FFF2-40B4-BE49-F238E27FC236}">
                    <a16:creationId xmlns:a16="http://schemas.microsoft.com/office/drawing/2014/main" id="{A5B3C921-51F8-49B6-711A-29294F018ED8}"/>
                  </a:ext>
                </a:extLst>
              </p:cNvPr>
              <p:cNvSpPr/>
              <p:nvPr/>
            </p:nvSpPr>
            <p:spPr>
              <a:xfrm flipH="1">
                <a:off x="8011478" y="906020"/>
                <a:ext cx="30" cy="257246"/>
              </a:xfrm>
              <a:custGeom>
                <a:avLst/>
                <a:gdLst/>
                <a:ahLst/>
                <a:cxnLst/>
                <a:rect l="l" t="t" r="r" b="b"/>
                <a:pathLst>
                  <a:path w="1" h="8572" fill="none" extrusionOk="0">
                    <a:moveTo>
                      <a:pt x="0" y="8571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6">
                <a:extLst>
                  <a:ext uri="{FF2B5EF4-FFF2-40B4-BE49-F238E27FC236}">
                    <a16:creationId xmlns:a16="http://schemas.microsoft.com/office/drawing/2014/main" id="{DC68959B-83D2-545B-3F99-C7B2E107A1D9}"/>
                  </a:ext>
                </a:extLst>
              </p:cNvPr>
              <p:cNvSpPr/>
              <p:nvPr/>
            </p:nvSpPr>
            <p:spPr>
              <a:xfrm flipH="1">
                <a:off x="8694415" y="-91932"/>
                <a:ext cx="30" cy="1667896"/>
              </a:xfrm>
              <a:custGeom>
                <a:avLst/>
                <a:gdLst/>
                <a:ahLst/>
                <a:cxnLst/>
                <a:rect l="l" t="t" r="r" b="b"/>
                <a:pathLst>
                  <a:path w="1" h="55578" fill="none" extrusionOk="0">
                    <a:moveTo>
                      <a:pt x="0" y="1"/>
                    </a:moveTo>
                    <a:lnTo>
                      <a:pt x="0" y="55577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6">
                <a:extLst>
                  <a:ext uri="{FF2B5EF4-FFF2-40B4-BE49-F238E27FC236}">
                    <a16:creationId xmlns:a16="http://schemas.microsoft.com/office/drawing/2014/main" id="{BDE7A46B-A76E-E6EA-E342-356AFCB834A2}"/>
                  </a:ext>
                </a:extLst>
              </p:cNvPr>
              <p:cNvSpPr/>
              <p:nvPr/>
            </p:nvSpPr>
            <p:spPr>
              <a:xfrm flipH="1">
                <a:off x="8643128" y="1577554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682"/>
                    </a:moveTo>
                    <a:cubicBezTo>
                      <a:pt x="1" y="733"/>
                      <a:pt x="787" y="1"/>
                      <a:pt x="1682" y="1"/>
                    </a:cubicBezTo>
                    <a:cubicBezTo>
                      <a:pt x="2632" y="1"/>
                      <a:pt x="3391" y="787"/>
                      <a:pt x="3391" y="1682"/>
                    </a:cubicBezTo>
                    <a:cubicBezTo>
                      <a:pt x="3391" y="2632"/>
                      <a:pt x="2605" y="3391"/>
                      <a:pt x="1682" y="3391"/>
                    </a:cubicBezTo>
                    <a:cubicBezTo>
                      <a:pt x="733" y="3391"/>
                      <a:pt x="1" y="2632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46">
                <a:extLst>
                  <a:ext uri="{FF2B5EF4-FFF2-40B4-BE49-F238E27FC236}">
                    <a16:creationId xmlns:a16="http://schemas.microsoft.com/office/drawing/2014/main" id="{EE00335A-2883-B7DC-E4CC-92CD1AD870E7}"/>
                  </a:ext>
                </a:extLst>
              </p:cNvPr>
              <p:cNvSpPr/>
              <p:nvPr/>
            </p:nvSpPr>
            <p:spPr>
              <a:xfrm flipH="1">
                <a:off x="8773372" y="-82989"/>
                <a:ext cx="105035" cy="1429406"/>
              </a:xfrm>
              <a:custGeom>
                <a:avLst/>
                <a:gdLst/>
                <a:ahLst/>
                <a:cxnLst/>
                <a:rect l="l" t="t" r="r" b="b"/>
                <a:pathLst>
                  <a:path w="3500" h="47631" fill="none" extrusionOk="0">
                    <a:moveTo>
                      <a:pt x="3499" y="1"/>
                    </a:moveTo>
                    <a:lnTo>
                      <a:pt x="3499" y="44104"/>
                    </a:lnTo>
                    <a:lnTo>
                      <a:pt x="0" y="4763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46">
                <a:extLst>
                  <a:ext uri="{FF2B5EF4-FFF2-40B4-BE49-F238E27FC236}">
                    <a16:creationId xmlns:a16="http://schemas.microsoft.com/office/drawing/2014/main" id="{D476CA4F-708F-B0C5-6B33-7449F7F5A97F}"/>
                  </a:ext>
                </a:extLst>
              </p:cNvPr>
              <p:cNvSpPr/>
              <p:nvPr/>
            </p:nvSpPr>
            <p:spPr>
              <a:xfrm flipH="1">
                <a:off x="8474652" y="-123683"/>
                <a:ext cx="110707" cy="1960913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65342" fill="none" extrusionOk="0">
                    <a:moveTo>
                      <a:pt x="3689" y="65342"/>
                    </a:moveTo>
                    <a:lnTo>
                      <a:pt x="3689" y="42856"/>
                    </a:lnTo>
                    <a:lnTo>
                      <a:pt x="0" y="39113"/>
                    </a:ln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46">
                <a:extLst>
                  <a:ext uri="{FF2B5EF4-FFF2-40B4-BE49-F238E27FC236}">
                    <a16:creationId xmlns:a16="http://schemas.microsoft.com/office/drawing/2014/main" id="{6B197CB5-8680-2026-C7FB-D54D0BB2776B}"/>
                  </a:ext>
                </a:extLst>
              </p:cNvPr>
              <p:cNvSpPr/>
              <p:nvPr/>
            </p:nvSpPr>
            <p:spPr>
              <a:xfrm flipH="1">
                <a:off x="8423365" y="1837201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0" y="1683"/>
                    </a:moveTo>
                    <a:cubicBezTo>
                      <a:pt x="0" y="733"/>
                      <a:pt x="760" y="1"/>
                      <a:pt x="1682" y="1"/>
                    </a:cubicBezTo>
                    <a:cubicBezTo>
                      <a:pt x="2631" y="1"/>
                      <a:pt x="3391" y="760"/>
                      <a:pt x="3391" y="1683"/>
                    </a:cubicBezTo>
                    <a:cubicBezTo>
                      <a:pt x="3391" y="2632"/>
                      <a:pt x="2604" y="3391"/>
                      <a:pt x="1682" y="3391"/>
                    </a:cubicBezTo>
                    <a:cubicBezTo>
                      <a:pt x="760" y="3391"/>
                      <a:pt x="0" y="2632"/>
                      <a:pt x="0" y="1683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46">
                <a:extLst>
                  <a:ext uri="{FF2B5EF4-FFF2-40B4-BE49-F238E27FC236}">
                    <a16:creationId xmlns:a16="http://schemas.microsoft.com/office/drawing/2014/main" id="{C125261A-3E0C-16C5-1529-FE92BF699C23}"/>
                  </a:ext>
                </a:extLst>
              </p:cNvPr>
              <p:cNvSpPr/>
              <p:nvPr/>
            </p:nvSpPr>
            <p:spPr>
              <a:xfrm flipH="1">
                <a:off x="8875136" y="1341495"/>
                <a:ext cx="5128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3" fill="none" extrusionOk="0">
                    <a:moveTo>
                      <a:pt x="0" y="841"/>
                    </a:moveTo>
                    <a:cubicBezTo>
                      <a:pt x="0" y="380"/>
                      <a:pt x="380" y="1"/>
                      <a:pt x="868" y="1"/>
                    </a:cubicBezTo>
                    <a:cubicBezTo>
                      <a:pt x="1329" y="1"/>
                      <a:pt x="1709" y="380"/>
                      <a:pt x="1709" y="841"/>
                    </a:cubicBezTo>
                    <a:cubicBezTo>
                      <a:pt x="1709" y="1330"/>
                      <a:pt x="1329" y="1682"/>
                      <a:pt x="868" y="1682"/>
                    </a:cubicBezTo>
                    <a:cubicBezTo>
                      <a:pt x="380" y="1682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46">
                <a:extLst>
                  <a:ext uri="{FF2B5EF4-FFF2-40B4-BE49-F238E27FC236}">
                    <a16:creationId xmlns:a16="http://schemas.microsoft.com/office/drawing/2014/main" id="{820E8270-A6D8-A9DE-2705-FBF87FBA6F52}"/>
                  </a:ext>
                </a:extLst>
              </p:cNvPr>
              <p:cNvSpPr/>
              <p:nvPr/>
            </p:nvSpPr>
            <p:spPr>
              <a:xfrm flipH="1">
                <a:off x="8573145" y="1898271"/>
                <a:ext cx="71664" cy="2254771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75134" fill="none" extrusionOk="0">
                    <a:moveTo>
                      <a:pt x="2388" y="75133"/>
                    </a:moveTo>
                    <a:lnTo>
                      <a:pt x="2388" y="18200"/>
                    </a:lnTo>
                    <a:lnTo>
                      <a:pt x="1" y="15813"/>
                    </a:ln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46">
                <a:extLst>
                  <a:ext uri="{FF2B5EF4-FFF2-40B4-BE49-F238E27FC236}">
                    <a16:creationId xmlns:a16="http://schemas.microsoft.com/office/drawing/2014/main" id="{4C2B56B8-2796-0A3F-10D6-12BDDEB9B9F9}"/>
                  </a:ext>
                </a:extLst>
              </p:cNvPr>
              <p:cNvSpPr/>
              <p:nvPr/>
            </p:nvSpPr>
            <p:spPr>
              <a:xfrm flipH="1">
                <a:off x="8523478" y="415382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682"/>
                    </a:moveTo>
                    <a:cubicBezTo>
                      <a:pt x="1" y="733"/>
                      <a:pt x="788" y="0"/>
                      <a:pt x="1710" y="0"/>
                    </a:cubicBezTo>
                    <a:cubicBezTo>
                      <a:pt x="2659" y="0"/>
                      <a:pt x="3391" y="787"/>
                      <a:pt x="3391" y="1682"/>
                    </a:cubicBezTo>
                    <a:cubicBezTo>
                      <a:pt x="3391" y="2631"/>
                      <a:pt x="2632" y="3391"/>
                      <a:pt x="1710" y="3391"/>
                    </a:cubicBezTo>
                    <a:cubicBezTo>
                      <a:pt x="788" y="3391"/>
                      <a:pt x="1" y="2631"/>
                      <a:pt x="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46">
                <a:extLst>
                  <a:ext uri="{FF2B5EF4-FFF2-40B4-BE49-F238E27FC236}">
                    <a16:creationId xmlns:a16="http://schemas.microsoft.com/office/drawing/2014/main" id="{5DBAB356-C2C0-4E43-1CDA-16BD8B9696D4}"/>
                  </a:ext>
                </a:extLst>
              </p:cNvPr>
              <p:cNvSpPr/>
              <p:nvPr/>
            </p:nvSpPr>
            <p:spPr>
              <a:xfrm flipH="1">
                <a:off x="8653722" y="1895810"/>
                <a:ext cx="104225" cy="2026065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67513" fill="none" extrusionOk="0">
                    <a:moveTo>
                      <a:pt x="1" y="67512"/>
                    </a:moveTo>
                    <a:lnTo>
                      <a:pt x="3473" y="64013"/>
                    </a:lnTo>
                    <a:lnTo>
                      <a:pt x="3473" y="19910"/>
                    </a:lnTo>
                    <a:lnTo>
                      <a:pt x="1411" y="17821"/>
                    </a:lnTo>
                    <a:lnTo>
                      <a:pt x="1411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46">
                <a:extLst>
                  <a:ext uri="{FF2B5EF4-FFF2-40B4-BE49-F238E27FC236}">
                    <a16:creationId xmlns:a16="http://schemas.microsoft.com/office/drawing/2014/main" id="{68A57414-FA6F-9EFF-8CDE-F2AA5903D10B}"/>
                  </a:ext>
                </a:extLst>
              </p:cNvPr>
              <p:cNvSpPr/>
              <p:nvPr/>
            </p:nvSpPr>
            <p:spPr>
              <a:xfrm flipH="1">
                <a:off x="8263832" y="1248704"/>
                <a:ext cx="201067" cy="3163174"/>
              </a:xfrm>
              <a:custGeom>
                <a:avLst/>
                <a:gdLst/>
                <a:ahLst/>
                <a:cxnLst/>
                <a:rect l="l" t="t" r="r" b="b"/>
                <a:pathLst>
                  <a:path w="6700" h="105404" fill="none" extrusionOk="0">
                    <a:moveTo>
                      <a:pt x="3716" y="105404"/>
                    </a:moveTo>
                    <a:lnTo>
                      <a:pt x="3716" y="82972"/>
                    </a:lnTo>
                    <a:lnTo>
                      <a:pt x="0" y="79229"/>
                    </a:lnTo>
                    <a:lnTo>
                      <a:pt x="0" y="40117"/>
                    </a:lnTo>
                    <a:lnTo>
                      <a:pt x="6700" y="33390"/>
                    </a:lnTo>
                    <a:lnTo>
                      <a:pt x="670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46">
                <a:extLst>
                  <a:ext uri="{FF2B5EF4-FFF2-40B4-BE49-F238E27FC236}">
                    <a16:creationId xmlns:a16="http://schemas.microsoft.com/office/drawing/2014/main" id="{AF4A348B-DA10-0794-8E18-ADA0847EA6A1}"/>
                  </a:ext>
                </a:extLst>
              </p:cNvPr>
              <p:cNvSpPr/>
              <p:nvPr/>
            </p:nvSpPr>
            <p:spPr>
              <a:xfrm flipH="1">
                <a:off x="8303715" y="4413469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0" y="1682"/>
                    </a:moveTo>
                    <a:cubicBezTo>
                      <a:pt x="0" y="733"/>
                      <a:pt x="787" y="1"/>
                      <a:pt x="1709" y="1"/>
                    </a:cubicBezTo>
                    <a:cubicBezTo>
                      <a:pt x="2659" y="1"/>
                      <a:pt x="3391" y="760"/>
                      <a:pt x="3391" y="1682"/>
                    </a:cubicBezTo>
                    <a:cubicBezTo>
                      <a:pt x="3391" y="2632"/>
                      <a:pt x="2631" y="3391"/>
                      <a:pt x="1709" y="3391"/>
                    </a:cubicBezTo>
                    <a:cubicBezTo>
                      <a:pt x="787" y="3391"/>
                      <a:pt x="0" y="2632"/>
                      <a:pt x="0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46">
                <a:extLst>
                  <a:ext uri="{FF2B5EF4-FFF2-40B4-BE49-F238E27FC236}">
                    <a16:creationId xmlns:a16="http://schemas.microsoft.com/office/drawing/2014/main" id="{34712162-0C1B-0C00-A203-7F83CB204AF9}"/>
                  </a:ext>
                </a:extLst>
              </p:cNvPr>
              <p:cNvSpPr/>
              <p:nvPr/>
            </p:nvSpPr>
            <p:spPr>
              <a:xfrm flipH="1">
                <a:off x="8722895" y="3645903"/>
                <a:ext cx="101794" cy="101764"/>
              </a:xfrm>
              <a:custGeom>
                <a:avLst/>
                <a:gdLst/>
                <a:ahLst/>
                <a:cxnLst/>
                <a:rect l="l" t="t" r="r" b="b"/>
                <a:pathLst>
                  <a:path w="3392" h="3391" fill="none" extrusionOk="0">
                    <a:moveTo>
                      <a:pt x="1" y="1709"/>
                    </a:moveTo>
                    <a:cubicBezTo>
                      <a:pt x="1" y="760"/>
                      <a:pt x="787" y="0"/>
                      <a:pt x="1709" y="0"/>
                    </a:cubicBezTo>
                    <a:cubicBezTo>
                      <a:pt x="2659" y="0"/>
                      <a:pt x="3391" y="787"/>
                      <a:pt x="3391" y="1709"/>
                    </a:cubicBezTo>
                    <a:cubicBezTo>
                      <a:pt x="3391" y="2658"/>
                      <a:pt x="2632" y="3391"/>
                      <a:pt x="1709" y="3391"/>
                    </a:cubicBezTo>
                    <a:cubicBezTo>
                      <a:pt x="787" y="3391"/>
                      <a:pt x="1" y="2658"/>
                      <a:pt x="1" y="1709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46">
                <a:extLst>
                  <a:ext uri="{FF2B5EF4-FFF2-40B4-BE49-F238E27FC236}">
                    <a16:creationId xmlns:a16="http://schemas.microsoft.com/office/drawing/2014/main" id="{78D12CCD-C080-CBAC-FDB7-5D831113B3BD}"/>
                  </a:ext>
                </a:extLst>
              </p:cNvPr>
              <p:cNvSpPr/>
              <p:nvPr/>
            </p:nvSpPr>
            <p:spPr>
              <a:xfrm flipH="1">
                <a:off x="8755456" y="3917764"/>
                <a:ext cx="5050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683" fill="none" extrusionOk="0">
                    <a:moveTo>
                      <a:pt x="0" y="841"/>
                    </a:moveTo>
                    <a:cubicBezTo>
                      <a:pt x="0" y="380"/>
                      <a:pt x="380" y="0"/>
                      <a:pt x="841" y="0"/>
                    </a:cubicBezTo>
                    <a:cubicBezTo>
                      <a:pt x="1330" y="0"/>
                      <a:pt x="1682" y="380"/>
                      <a:pt x="1682" y="841"/>
                    </a:cubicBezTo>
                    <a:cubicBezTo>
                      <a:pt x="1682" y="1329"/>
                      <a:pt x="1330" y="1682"/>
                      <a:pt x="841" y="1682"/>
                    </a:cubicBezTo>
                    <a:cubicBezTo>
                      <a:pt x="380" y="1682"/>
                      <a:pt x="0" y="1329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46">
                <a:extLst>
                  <a:ext uri="{FF2B5EF4-FFF2-40B4-BE49-F238E27FC236}">
                    <a16:creationId xmlns:a16="http://schemas.microsoft.com/office/drawing/2014/main" id="{D45B3405-7756-AE3C-5238-DBBCAB246799}"/>
                  </a:ext>
                </a:extLst>
              </p:cNvPr>
              <p:cNvSpPr/>
              <p:nvPr/>
            </p:nvSpPr>
            <p:spPr>
              <a:xfrm flipH="1">
                <a:off x="8772561" y="1622329"/>
                <a:ext cx="232818" cy="2022764"/>
              </a:xfrm>
              <a:custGeom>
                <a:avLst/>
                <a:gdLst/>
                <a:ahLst/>
                <a:cxnLst/>
                <a:rect l="l" t="t" r="r" b="b"/>
                <a:pathLst>
                  <a:path w="7758" h="67403" fill="none" extrusionOk="0">
                    <a:moveTo>
                      <a:pt x="7758" y="67403"/>
                    </a:moveTo>
                    <a:lnTo>
                      <a:pt x="7758" y="44809"/>
                    </a:lnTo>
                    <a:lnTo>
                      <a:pt x="0" y="37051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46">
                <a:extLst>
                  <a:ext uri="{FF2B5EF4-FFF2-40B4-BE49-F238E27FC236}">
                    <a16:creationId xmlns:a16="http://schemas.microsoft.com/office/drawing/2014/main" id="{F897111D-7F8B-7BB5-FF95-13863F06CADD}"/>
                  </a:ext>
                </a:extLst>
              </p:cNvPr>
              <p:cNvSpPr/>
              <p:nvPr/>
            </p:nvSpPr>
            <p:spPr>
              <a:xfrm flipH="1">
                <a:off x="8826279" y="1898271"/>
                <a:ext cx="30" cy="179910"/>
              </a:xfrm>
              <a:custGeom>
                <a:avLst/>
                <a:gdLst/>
                <a:ahLst/>
                <a:cxnLst/>
                <a:rect l="l" t="t" r="r" b="b"/>
                <a:pathLst>
                  <a:path w="1" h="5995" fill="none" extrusionOk="0">
                    <a:moveTo>
                      <a:pt x="0" y="5995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46">
                <a:extLst>
                  <a:ext uri="{FF2B5EF4-FFF2-40B4-BE49-F238E27FC236}">
                    <a16:creationId xmlns:a16="http://schemas.microsoft.com/office/drawing/2014/main" id="{67D78FA7-FEB6-A684-8215-2842DB07EB78}"/>
                  </a:ext>
                </a:extLst>
              </p:cNvPr>
              <p:cNvSpPr/>
              <p:nvPr/>
            </p:nvSpPr>
            <p:spPr>
              <a:xfrm flipH="1">
                <a:off x="6844239" y="1112759"/>
                <a:ext cx="101764" cy="101794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3392" fill="none" extrusionOk="0">
                    <a:moveTo>
                      <a:pt x="3391" y="1682"/>
                    </a:moveTo>
                    <a:cubicBezTo>
                      <a:pt x="3391" y="2632"/>
                      <a:pt x="2632" y="3391"/>
                      <a:pt x="1682" y="3391"/>
                    </a:cubicBezTo>
                    <a:cubicBezTo>
                      <a:pt x="760" y="3391"/>
                      <a:pt x="0" y="2632"/>
                      <a:pt x="0" y="1682"/>
                    </a:cubicBezTo>
                    <a:cubicBezTo>
                      <a:pt x="0" y="733"/>
                      <a:pt x="760" y="1"/>
                      <a:pt x="1682" y="1"/>
                    </a:cubicBezTo>
                    <a:cubicBezTo>
                      <a:pt x="2632" y="1"/>
                      <a:pt x="3391" y="733"/>
                      <a:pt x="3391" y="1682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46">
                <a:extLst>
                  <a:ext uri="{FF2B5EF4-FFF2-40B4-BE49-F238E27FC236}">
                    <a16:creationId xmlns:a16="http://schemas.microsoft.com/office/drawing/2014/main" id="{C0EDFF33-B5C7-F669-3A48-E11C3904C716}"/>
                  </a:ext>
                </a:extLst>
              </p:cNvPr>
              <p:cNvSpPr/>
              <p:nvPr/>
            </p:nvSpPr>
            <p:spPr>
              <a:xfrm flipH="1">
                <a:off x="6869447" y="1395213"/>
                <a:ext cx="5131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10" extrusionOk="0">
                    <a:moveTo>
                      <a:pt x="841" y="1"/>
                    </a:moveTo>
                    <a:cubicBezTo>
                      <a:pt x="380" y="1"/>
                      <a:pt x="0" y="381"/>
                      <a:pt x="0" y="842"/>
                    </a:cubicBezTo>
                    <a:cubicBezTo>
                      <a:pt x="0" y="1330"/>
                      <a:pt x="380" y="1710"/>
                      <a:pt x="841" y="1710"/>
                    </a:cubicBezTo>
                    <a:cubicBezTo>
                      <a:pt x="1329" y="1710"/>
                      <a:pt x="1709" y="1330"/>
                      <a:pt x="1709" y="842"/>
                    </a:cubicBezTo>
                    <a:cubicBezTo>
                      <a:pt x="1709" y="381"/>
                      <a:pt x="1329" y="1"/>
                      <a:pt x="841" y="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46">
                <a:extLst>
                  <a:ext uri="{FF2B5EF4-FFF2-40B4-BE49-F238E27FC236}">
                    <a16:creationId xmlns:a16="http://schemas.microsoft.com/office/drawing/2014/main" id="{150F34F6-3621-E230-98D5-A3E8861505BE}"/>
                  </a:ext>
                </a:extLst>
              </p:cNvPr>
              <p:cNvSpPr/>
              <p:nvPr/>
            </p:nvSpPr>
            <p:spPr>
              <a:xfrm flipH="1">
                <a:off x="7788444" y="1215333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extrusionOk="0">
                    <a:moveTo>
                      <a:pt x="841" y="0"/>
                    </a:moveTo>
                    <a:cubicBezTo>
                      <a:pt x="380" y="0"/>
                      <a:pt x="0" y="380"/>
                      <a:pt x="0" y="841"/>
                    </a:cubicBezTo>
                    <a:cubicBezTo>
                      <a:pt x="0" y="1329"/>
                      <a:pt x="380" y="1682"/>
                      <a:pt x="841" y="1682"/>
                    </a:cubicBezTo>
                    <a:cubicBezTo>
                      <a:pt x="1330" y="1682"/>
                      <a:pt x="1709" y="1329"/>
                      <a:pt x="1709" y="841"/>
                    </a:cubicBezTo>
                    <a:cubicBezTo>
                      <a:pt x="1709" y="380"/>
                      <a:pt x="1330" y="0"/>
                      <a:pt x="841" y="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46">
                <a:extLst>
                  <a:ext uri="{FF2B5EF4-FFF2-40B4-BE49-F238E27FC236}">
                    <a16:creationId xmlns:a16="http://schemas.microsoft.com/office/drawing/2014/main" id="{19E4C265-C23A-A271-F4C8-C4F47CE260D5}"/>
                  </a:ext>
                </a:extLst>
              </p:cNvPr>
              <p:cNvSpPr/>
              <p:nvPr/>
            </p:nvSpPr>
            <p:spPr>
              <a:xfrm flipH="1">
                <a:off x="7637853" y="1980468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extrusionOk="0">
                    <a:moveTo>
                      <a:pt x="868" y="1"/>
                    </a:moveTo>
                    <a:cubicBezTo>
                      <a:pt x="380" y="1"/>
                      <a:pt x="0" y="381"/>
                      <a:pt x="0" y="842"/>
                    </a:cubicBezTo>
                    <a:cubicBezTo>
                      <a:pt x="0" y="1330"/>
                      <a:pt x="380" y="1682"/>
                      <a:pt x="868" y="1682"/>
                    </a:cubicBezTo>
                    <a:cubicBezTo>
                      <a:pt x="1329" y="1682"/>
                      <a:pt x="1709" y="1330"/>
                      <a:pt x="1709" y="842"/>
                    </a:cubicBezTo>
                    <a:cubicBezTo>
                      <a:pt x="1709" y="381"/>
                      <a:pt x="1302" y="1"/>
                      <a:pt x="868" y="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46">
                <a:extLst>
                  <a:ext uri="{FF2B5EF4-FFF2-40B4-BE49-F238E27FC236}">
                    <a16:creationId xmlns:a16="http://schemas.microsoft.com/office/drawing/2014/main" id="{68BE63B1-9FF2-618F-188D-2966821F6C15}"/>
                  </a:ext>
                </a:extLst>
              </p:cNvPr>
              <p:cNvSpPr/>
              <p:nvPr/>
            </p:nvSpPr>
            <p:spPr>
              <a:xfrm flipH="1">
                <a:off x="7561358" y="2582829"/>
                <a:ext cx="5128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3" extrusionOk="0">
                    <a:moveTo>
                      <a:pt x="841" y="0"/>
                    </a:moveTo>
                    <a:cubicBezTo>
                      <a:pt x="380" y="0"/>
                      <a:pt x="0" y="380"/>
                      <a:pt x="0" y="841"/>
                    </a:cubicBezTo>
                    <a:cubicBezTo>
                      <a:pt x="0" y="1329"/>
                      <a:pt x="380" y="1682"/>
                      <a:pt x="841" y="1682"/>
                    </a:cubicBezTo>
                    <a:cubicBezTo>
                      <a:pt x="1329" y="1682"/>
                      <a:pt x="1709" y="1329"/>
                      <a:pt x="1709" y="841"/>
                    </a:cubicBezTo>
                    <a:cubicBezTo>
                      <a:pt x="1709" y="353"/>
                      <a:pt x="1329" y="0"/>
                      <a:pt x="8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46">
                <a:extLst>
                  <a:ext uri="{FF2B5EF4-FFF2-40B4-BE49-F238E27FC236}">
                    <a16:creationId xmlns:a16="http://schemas.microsoft.com/office/drawing/2014/main" id="{5CCDFB1B-03B6-8F35-08A5-C487413B1786}"/>
                  </a:ext>
                </a:extLst>
              </p:cNvPr>
              <p:cNvSpPr/>
              <p:nvPr/>
            </p:nvSpPr>
            <p:spPr>
              <a:xfrm flipH="1">
                <a:off x="8871865" y="2238524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extrusionOk="0">
                    <a:moveTo>
                      <a:pt x="841" y="0"/>
                    </a:moveTo>
                    <a:cubicBezTo>
                      <a:pt x="380" y="0"/>
                      <a:pt x="1" y="380"/>
                      <a:pt x="1" y="868"/>
                    </a:cubicBezTo>
                    <a:cubicBezTo>
                      <a:pt x="1" y="1329"/>
                      <a:pt x="380" y="1709"/>
                      <a:pt x="841" y="1709"/>
                    </a:cubicBezTo>
                    <a:cubicBezTo>
                      <a:pt x="1330" y="1709"/>
                      <a:pt x="1709" y="1329"/>
                      <a:pt x="1709" y="868"/>
                    </a:cubicBezTo>
                    <a:cubicBezTo>
                      <a:pt x="1709" y="380"/>
                      <a:pt x="1330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46">
                <a:extLst>
                  <a:ext uri="{FF2B5EF4-FFF2-40B4-BE49-F238E27FC236}">
                    <a16:creationId xmlns:a16="http://schemas.microsoft.com/office/drawing/2014/main" id="{D9CEFC9F-32E0-57CB-1FF3-E09CE84B60D0}"/>
                  </a:ext>
                </a:extLst>
              </p:cNvPr>
              <p:cNvSpPr/>
              <p:nvPr/>
            </p:nvSpPr>
            <p:spPr>
              <a:xfrm flipH="1">
                <a:off x="6895496" y="1215333"/>
                <a:ext cx="30" cy="179910"/>
              </a:xfrm>
              <a:custGeom>
                <a:avLst/>
                <a:gdLst/>
                <a:ahLst/>
                <a:cxnLst/>
                <a:rect l="l" t="t" r="r" b="b"/>
                <a:pathLst>
                  <a:path w="1" h="5995" fill="none" extrusionOk="0">
                    <a:moveTo>
                      <a:pt x="0" y="0"/>
                    </a:moveTo>
                    <a:lnTo>
                      <a:pt x="0" y="5995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46">
                <a:extLst>
                  <a:ext uri="{FF2B5EF4-FFF2-40B4-BE49-F238E27FC236}">
                    <a16:creationId xmlns:a16="http://schemas.microsoft.com/office/drawing/2014/main" id="{3F1E7BF2-3A0E-BD7B-2E92-3028A3A6356E}"/>
                  </a:ext>
                </a:extLst>
              </p:cNvPr>
              <p:cNvSpPr/>
              <p:nvPr/>
            </p:nvSpPr>
            <p:spPr>
              <a:xfrm flipH="1">
                <a:off x="6875959" y="-68314"/>
                <a:ext cx="30" cy="660970"/>
              </a:xfrm>
              <a:custGeom>
                <a:avLst/>
                <a:gdLst/>
                <a:ahLst/>
                <a:cxnLst/>
                <a:rect l="l" t="t" r="r" b="b"/>
                <a:pathLst>
                  <a:path w="1" h="22025" fill="none" extrusionOk="0">
                    <a:moveTo>
                      <a:pt x="0" y="22025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6">
                <a:extLst>
                  <a:ext uri="{FF2B5EF4-FFF2-40B4-BE49-F238E27FC236}">
                    <a16:creationId xmlns:a16="http://schemas.microsoft.com/office/drawing/2014/main" id="{E38FABCB-F7D8-6B4D-1AD5-228231188E75}"/>
                  </a:ext>
                </a:extLst>
              </p:cNvPr>
              <p:cNvSpPr/>
              <p:nvPr/>
            </p:nvSpPr>
            <p:spPr>
              <a:xfrm flipH="1">
                <a:off x="7689140" y="2713883"/>
                <a:ext cx="50507" cy="5212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37" fill="none" extrusionOk="0">
                    <a:moveTo>
                      <a:pt x="1" y="841"/>
                    </a:moveTo>
                    <a:cubicBezTo>
                      <a:pt x="1" y="380"/>
                      <a:pt x="380" y="0"/>
                      <a:pt x="842" y="0"/>
                    </a:cubicBezTo>
                    <a:cubicBezTo>
                      <a:pt x="1330" y="0"/>
                      <a:pt x="1682" y="380"/>
                      <a:pt x="1682" y="841"/>
                    </a:cubicBezTo>
                    <a:cubicBezTo>
                      <a:pt x="1682" y="1329"/>
                      <a:pt x="1330" y="1709"/>
                      <a:pt x="842" y="1709"/>
                    </a:cubicBezTo>
                    <a:cubicBezTo>
                      <a:pt x="380" y="1736"/>
                      <a:pt x="1" y="1329"/>
                      <a:pt x="1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46">
                <a:extLst>
                  <a:ext uri="{FF2B5EF4-FFF2-40B4-BE49-F238E27FC236}">
                    <a16:creationId xmlns:a16="http://schemas.microsoft.com/office/drawing/2014/main" id="{E1F86E68-2801-DDE8-89A1-F97FE35328F8}"/>
                  </a:ext>
                </a:extLst>
              </p:cNvPr>
              <p:cNvSpPr/>
              <p:nvPr/>
            </p:nvSpPr>
            <p:spPr>
              <a:xfrm flipH="1">
                <a:off x="7789254" y="1649998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fill="none" extrusionOk="0">
                    <a:moveTo>
                      <a:pt x="0" y="841"/>
                    </a:moveTo>
                    <a:cubicBezTo>
                      <a:pt x="0" y="353"/>
                      <a:pt x="380" y="1"/>
                      <a:pt x="841" y="1"/>
                    </a:cubicBezTo>
                    <a:cubicBezTo>
                      <a:pt x="1329" y="1"/>
                      <a:pt x="1709" y="353"/>
                      <a:pt x="1709" y="841"/>
                    </a:cubicBezTo>
                    <a:cubicBezTo>
                      <a:pt x="1709" y="1302"/>
                      <a:pt x="1329" y="1682"/>
                      <a:pt x="841" y="1682"/>
                    </a:cubicBezTo>
                    <a:cubicBezTo>
                      <a:pt x="380" y="1682"/>
                      <a:pt x="0" y="1302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46">
                <a:extLst>
                  <a:ext uri="{FF2B5EF4-FFF2-40B4-BE49-F238E27FC236}">
                    <a16:creationId xmlns:a16="http://schemas.microsoft.com/office/drawing/2014/main" id="{EFFD2045-64BB-4B73-E0C5-1E7E3B8F3CF4}"/>
                  </a:ext>
                </a:extLst>
              </p:cNvPr>
              <p:cNvSpPr/>
              <p:nvPr/>
            </p:nvSpPr>
            <p:spPr>
              <a:xfrm flipH="1">
                <a:off x="7714379" y="1700475"/>
                <a:ext cx="100143" cy="1013438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33770" fill="none" extrusionOk="0">
                    <a:moveTo>
                      <a:pt x="3337" y="33769"/>
                    </a:moveTo>
                    <a:lnTo>
                      <a:pt x="3337" y="25903"/>
                    </a:lnTo>
                    <a:lnTo>
                      <a:pt x="0" y="22540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46">
                <a:extLst>
                  <a:ext uri="{FF2B5EF4-FFF2-40B4-BE49-F238E27FC236}">
                    <a16:creationId xmlns:a16="http://schemas.microsoft.com/office/drawing/2014/main" id="{0A2DC4B8-F64B-EE28-F3EC-52E6412C6C76}"/>
                  </a:ext>
                </a:extLst>
              </p:cNvPr>
              <p:cNvSpPr/>
              <p:nvPr/>
            </p:nvSpPr>
            <p:spPr>
              <a:xfrm flipH="1">
                <a:off x="6207697" y="640672"/>
                <a:ext cx="5047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682" fill="none" extrusionOk="0">
                    <a:moveTo>
                      <a:pt x="1682" y="841"/>
                    </a:moveTo>
                    <a:cubicBezTo>
                      <a:pt x="1682" y="1302"/>
                      <a:pt x="1329" y="1682"/>
                      <a:pt x="841" y="1682"/>
                    </a:cubicBezTo>
                    <a:cubicBezTo>
                      <a:pt x="380" y="1682"/>
                      <a:pt x="0" y="1302"/>
                      <a:pt x="0" y="841"/>
                    </a:cubicBezTo>
                    <a:cubicBezTo>
                      <a:pt x="0" y="353"/>
                      <a:pt x="380" y="0"/>
                      <a:pt x="841" y="0"/>
                    </a:cubicBezTo>
                    <a:cubicBezTo>
                      <a:pt x="1329" y="0"/>
                      <a:pt x="1682" y="353"/>
                      <a:pt x="1682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46">
                <a:extLst>
                  <a:ext uri="{FF2B5EF4-FFF2-40B4-BE49-F238E27FC236}">
                    <a16:creationId xmlns:a16="http://schemas.microsoft.com/office/drawing/2014/main" id="{E395754D-5C9D-FF2A-34EE-59C0E4AF1044}"/>
                  </a:ext>
                </a:extLst>
              </p:cNvPr>
              <p:cNvSpPr/>
              <p:nvPr/>
            </p:nvSpPr>
            <p:spPr>
              <a:xfrm flipH="1">
                <a:off x="7814492" y="1265810"/>
                <a:ext cx="30" cy="282484"/>
              </a:xfrm>
              <a:custGeom>
                <a:avLst/>
                <a:gdLst/>
                <a:ahLst/>
                <a:cxnLst/>
                <a:rect l="l" t="t" r="r" b="b"/>
                <a:pathLst>
                  <a:path w="1" h="9413" fill="none" extrusionOk="0">
                    <a:moveTo>
                      <a:pt x="0" y="9412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46">
                <a:extLst>
                  <a:ext uri="{FF2B5EF4-FFF2-40B4-BE49-F238E27FC236}">
                    <a16:creationId xmlns:a16="http://schemas.microsoft.com/office/drawing/2014/main" id="{93406C1D-8687-1608-B6B9-29E26D3EADE0}"/>
                  </a:ext>
                </a:extLst>
              </p:cNvPr>
              <p:cNvSpPr/>
              <p:nvPr/>
            </p:nvSpPr>
            <p:spPr>
              <a:xfrm flipH="1">
                <a:off x="7608564" y="1764756"/>
                <a:ext cx="141647" cy="716339"/>
              </a:xfrm>
              <a:custGeom>
                <a:avLst/>
                <a:gdLst/>
                <a:ahLst/>
                <a:cxnLst/>
                <a:rect l="l" t="t" r="r" b="b"/>
                <a:pathLst>
                  <a:path w="4720" h="23870" fill="none" extrusionOk="0">
                    <a:moveTo>
                      <a:pt x="4720" y="23870"/>
                    </a:moveTo>
                    <a:lnTo>
                      <a:pt x="0" y="19150"/>
                    </a:ln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46">
                <a:extLst>
                  <a:ext uri="{FF2B5EF4-FFF2-40B4-BE49-F238E27FC236}">
                    <a16:creationId xmlns:a16="http://schemas.microsoft.com/office/drawing/2014/main" id="{DF22DB30-1A29-1BF6-645A-73D5FC6FCA74}"/>
                  </a:ext>
                </a:extLst>
              </p:cNvPr>
              <p:cNvSpPr/>
              <p:nvPr/>
            </p:nvSpPr>
            <p:spPr>
              <a:xfrm flipH="1">
                <a:off x="7614265" y="1525457"/>
                <a:ext cx="50477" cy="455042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5163" fill="none" extrusionOk="0">
                    <a:moveTo>
                      <a:pt x="0" y="15163"/>
                    </a:moveTo>
                    <a:lnTo>
                      <a:pt x="0" y="11908"/>
                    </a:lnTo>
                    <a:lnTo>
                      <a:pt x="1682" y="10281"/>
                    </a:lnTo>
                    <a:lnTo>
                      <a:pt x="1682" y="1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46">
                <a:extLst>
                  <a:ext uri="{FF2B5EF4-FFF2-40B4-BE49-F238E27FC236}">
                    <a16:creationId xmlns:a16="http://schemas.microsoft.com/office/drawing/2014/main" id="{099AB8B4-7B53-C850-5993-5E1C25DB00A2}"/>
                  </a:ext>
                </a:extLst>
              </p:cNvPr>
              <p:cNvSpPr/>
              <p:nvPr/>
            </p:nvSpPr>
            <p:spPr>
              <a:xfrm flipH="1">
                <a:off x="5699748" y="874270"/>
                <a:ext cx="50507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710" fill="none" extrusionOk="0">
                    <a:moveTo>
                      <a:pt x="0" y="841"/>
                    </a:moveTo>
                    <a:cubicBezTo>
                      <a:pt x="0" y="380"/>
                      <a:pt x="353" y="1"/>
                      <a:pt x="841" y="1"/>
                    </a:cubicBezTo>
                    <a:cubicBezTo>
                      <a:pt x="1302" y="1"/>
                      <a:pt x="1682" y="380"/>
                      <a:pt x="1682" y="841"/>
                    </a:cubicBezTo>
                    <a:cubicBezTo>
                      <a:pt x="1682" y="1330"/>
                      <a:pt x="1302" y="1709"/>
                      <a:pt x="841" y="1709"/>
                    </a:cubicBezTo>
                    <a:cubicBezTo>
                      <a:pt x="407" y="1709"/>
                      <a:pt x="0" y="1330"/>
                      <a:pt x="0" y="841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46">
                <a:extLst>
                  <a:ext uri="{FF2B5EF4-FFF2-40B4-BE49-F238E27FC236}">
                    <a16:creationId xmlns:a16="http://schemas.microsoft.com/office/drawing/2014/main" id="{7379D518-5BDA-4736-89E6-8F1FE3DFDF73}"/>
                  </a:ext>
                </a:extLst>
              </p:cNvPr>
              <p:cNvSpPr/>
              <p:nvPr/>
            </p:nvSpPr>
            <p:spPr>
              <a:xfrm flipH="1">
                <a:off x="5574396" y="634970"/>
                <a:ext cx="51317" cy="5128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09" fill="none" extrusionOk="0">
                    <a:moveTo>
                      <a:pt x="0" y="868"/>
                    </a:moveTo>
                    <a:cubicBezTo>
                      <a:pt x="0" y="380"/>
                      <a:pt x="380" y="0"/>
                      <a:pt x="868" y="0"/>
                    </a:cubicBezTo>
                    <a:cubicBezTo>
                      <a:pt x="1329" y="0"/>
                      <a:pt x="1709" y="380"/>
                      <a:pt x="1709" y="868"/>
                    </a:cubicBezTo>
                    <a:cubicBezTo>
                      <a:pt x="1709" y="1329"/>
                      <a:pt x="1329" y="1709"/>
                      <a:pt x="868" y="1709"/>
                    </a:cubicBezTo>
                    <a:cubicBezTo>
                      <a:pt x="407" y="1709"/>
                      <a:pt x="0" y="1329"/>
                      <a:pt x="0" y="868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46">
                <a:extLst>
                  <a:ext uri="{FF2B5EF4-FFF2-40B4-BE49-F238E27FC236}">
                    <a16:creationId xmlns:a16="http://schemas.microsoft.com/office/drawing/2014/main" id="{B8FD6A4E-8E7E-4CB2-3CFF-76F914ADC159}"/>
                  </a:ext>
                </a:extLst>
              </p:cNvPr>
              <p:cNvSpPr/>
              <p:nvPr/>
            </p:nvSpPr>
            <p:spPr>
              <a:xfrm flipH="1">
                <a:off x="5648490" y="140045"/>
                <a:ext cx="5128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1683" extrusionOk="0">
                    <a:moveTo>
                      <a:pt x="841" y="1"/>
                    </a:moveTo>
                    <a:cubicBezTo>
                      <a:pt x="380" y="1"/>
                      <a:pt x="0" y="353"/>
                      <a:pt x="0" y="842"/>
                    </a:cubicBezTo>
                    <a:cubicBezTo>
                      <a:pt x="0" y="1303"/>
                      <a:pt x="380" y="1683"/>
                      <a:pt x="841" y="1683"/>
                    </a:cubicBezTo>
                    <a:cubicBezTo>
                      <a:pt x="1329" y="1683"/>
                      <a:pt x="1709" y="1303"/>
                      <a:pt x="1709" y="842"/>
                    </a:cubicBezTo>
                    <a:cubicBezTo>
                      <a:pt x="1709" y="353"/>
                      <a:pt x="1329" y="1"/>
                      <a:pt x="8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46">
                <a:extLst>
                  <a:ext uri="{FF2B5EF4-FFF2-40B4-BE49-F238E27FC236}">
                    <a16:creationId xmlns:a16="http://schemas.microsoft.com/office/drawing/2014/main" id="{2B6C14FD-4CE7-1C3B-4806-CB6DDDFA2F0F}"/>
                  </a:ext>
                </a:extLst>
              </p:cNvPr>
              <p:cNvSpPr/>
              <p:nvPr/>
            </p:nvSpPr>
            <p:spPr>
              <a:xfrm flipH="1">
                <a:off x="5571155" y="742406"/>
                <a:ext cx="51317" cy="5050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3" extrusionOk="0">
                    <a:moveTo>
                      <a:pt x="842" y="0"/>
                    </a:moveTo>
                    <a:cubicBezTo>
                      <a:pt x="381" y="0"/>
                      <a:pt x="1" y="353"/>
                      <a:pt x="1" y="841"/>
                    </a:cubicBezTo>
                    <a:cubicBezTo>
                      <a:pt x="1" y="1302"/>
                      <a:pt x="381" y="1682"/>
                      <a:pt x="842" y="1682"/>
                    </a:cubicBezTo>
                    <a:cubicBezTo>
                      <a:pt x="1330" y="1682"/>
                      <a:pt x="1710" y="1302"/>
                      <a:pt x="1710" y="841"/>
                    </a:cubicBezTo>
                    <a:cubicBezTo>
                      <a:pt x="1710" y="353"/>
                      <a:pt x="1303" y="0"/>
                      <a:pt x="842" y="0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46">
                <a:extLst>
                  <a:ext uri="{FF2B5EF4-FFF2-40B4-BE49-F238E27FC236}">
                    <a16:creationId xmlns:a16="http://schemas.microsoft.com/office/drawing/2014/main" id="{961815C3-1238-A69F-4763-618D046E5217}"/>
                  </a:ext>
                </a:extLst>
              </p:cNvPr>
              <p:cNvSpPr/>
              <p:nvPr/>
            </p:nvSpPr>
            <p:spPr>
              <a:xfrm flipH="1">
                <a:off x="5724176" y="-139948"/>
                <a:ext cx="100954" cy="1013438"/>
              </a:xfrm>
              <a:custGeom>
                <a:avLst/>
                <a:gdLst/>
                <a:ahLst/>
                <a:cxnLst/>
                <a:rect l="l" t="t" r="r" b="b"/>
                <a:pathLst>
                  <a:path w="3364" h="33770" fill="none" extrusionOk="0">
                    <a:moveTo>
                      <a:pt x="3363" y="33769"/>
                    </a:moveTo>
                    <a:lnTo>
                      <a:pt x="3363" y="25904"/>
                    </a:lnTo>
                    <a:lnTo>
                      <a:pt x="0" y="22567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6">
                <a:extLst>
                  <a:ext uri="{FF2B5EF4-FFF2-40B4-BE49-F238E27FC236}">
                    <a16:creationId xmlns:a16="http://schemas.microsoft.com/office/drawing/2014/main" id="{66FDA60A-007F-771B-6085-8FA77BF9605D}"/>
                  </a:ext>
                </a:extLst>
              </p:cNvPr>
              <p:cNvSpPr/>
              <p:nvPr/>
            </p:nvSpPr>
            <p:spPr>
              <a:xfrm flipH="1">
                <a:off x="5619171" y="-75637"/>
                <a:ext cx="141677" cy="717149"/>
              </a:xfrm>
              <a:custGeom>
                <a:avLst/>
                <a:gdLst/>
                <a:ahLst/>
                <a:cxnLst/>
                <a:rect l="l" t="t" r="r" b="b"/>
                <a:pathLst>
                  <a:path w="4721" h="23897" fill="none" extrusionOk="0">
                    <a:moveTo>
                      <a:pt x="4720" y="23896"/>
                    </a:moveTo>
                    <a:lnTo>
                      <a:pt x="1" y="19177"/>
                    </a:ln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46">
                <a:extLst>
                  <a:ext uri="{FF2B5EF4-FFF2-40B4-BE49-F238E27FC236}">
                    <a16:creationId xmlns:a16="http://schemas.microsoft.com/office/drawing/2014/main" id="{44477218-007D-A0CE-C847-5EB684162DD5}"/>
                  </a:ext>
                </a:extLst>
              </p:cNvPr>
              <p:cNvSpPr/>
              <p:nvPr/>
            </p:nvSpPr>
            <p:spPr>
              <a:xfrm flipH="1">
                <a:off x="5625683" y="-314967"/>
                <a:ext cx="48886" cy="455042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15163" fill="none" extrusionOk="0">
                    <a:moveTo>
                      <a:pt x="1" y="15163"/>
                    </a:moveTo>
                    <a:lnTo>
                      <a:pt x="1" y="11881"/>
                    </a:lnTo>
                    <a:lnTo>
                      <a:pt x="1628" y="10281"/>
                    </a:lnTo>
                    <a:lnTo>
                      <a:pt x="1628" y="1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46">
                <a:extLst>
                  <a:ext uri="{FF2B5EF4-FFF2-40B4-BE49-F238E27FC236}">
                    <a16:creationId xmlns:a16="http://schemas.microsoft.com/office/drawing/2014/main" id="{6BDB7590-F34D-B0F1-A738-8D3DA60DE9F3}"/>
                  </a:ext>
                </a:extLst>
              </p:cNvPr>
              <p:cNvSpPr/>
              <p:nvPr/>
            </p:nvSpPr>
            <p:spPr>
              <a:xfrm flipH="1">
                <a:off x="6693649" y="682176"/>
                <a:ext cx="113168" cy="598309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9937" fill="none" extrusionOk="0">
                    <a:moveTo>
                      <a:pt x="1" y="19936"/>
                    </a:moveTo>
                    <a:lnTo>
                      <a:pt x="3771" y="16166"/>
                    </a:lnTo>
                    <a:lnTo>
                      <a:pt x="3771" y="4991"/>
                    </a:lnTo>
                    <a:lnTo>
                      <a:pt x="2415" y="3635"/>
                    </a:lnTo>
                    <a:lnTo>
                      <a:pt x="2415" y="0"/>
                    </a:lnTo>
                  </a:path>
                </a:pathLst>
              </a:custGeom>
              <a:noFill/>
              <a:ln w="8825" cap="flat" cmpd="sng">
                <a:solidFill>
                  <a:schemeClr val="lt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46">
                <a:extLst>
                  <a:ext uri="{FF2B5EF4-FFF2-40B4-BE49-F238E27FC236}">
                    <a16:creationId xmlns:a16="http://schemas.microsoft.com/office/drawing/2014/main" id="{4A32366C-CC92-E04F-5B53-4E9DB3C0B080}"/>
                  </a:ext>
                </a:extLst>
              </p:cNvPr>
              <p:cNvSpPr/>
              <p:nvPr/>
            </p:nvSpPr>
            <p:spPr>
              <a:xfrm flipH="1">
                <a:off x="8772561" y="2289781"/>
                <a:ext cx="125382" cy="449370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14974" fill="none" extrusionOk="0">
                    <a:moveTo>
                      <a:pt x="4178" y="14973"/>
                    </a:moveTo>
                    <a:lnTo>
                      <a:pt x="1438" y="12261"/>
                    </a:lnTo>
                    <a:lnTo>
                      <a:pt x="1438" y="3798"/>
                    </a:lnTo>
                    <a:lnTo>
                      <a:pt x="0" y="2333"/>
                    </a:ln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46">
                <a:extLst>
                  <a:ext uri="{FF2B5EF4-FFF2-40B4-BE49-F238E27FC236}">
                    <a16:creationId xmlns:a16="http://schemas.microsoft.com/office/drawing/2014/main" id="{BB1D9114-33BE-43D8-08C3-2F92A55EC4D6}"/>
                  </a:ext>
                </a:extLst>
              </p:cNvPr>
              <p:cNvSpPr/>
              <p:nvPr/>
            </p:nvSpPr>
            <p:spPr>
              <a:xfrm flipH="1">
                <a:off x="7487263" y="-67504"/>
                <a:ext cx="65962" cy="506329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16872" fill="none" extrusionOk="0">
                    <a:moveTo>
                      <a:pt x="0" y="16871"/>
                    </a:moveTo>
                    <a:lnTo>
                      <a:pt x="2197" y="14674"/>
                    </a:lnTo>
                    <a:lnTo>
                      <a:pt x="2197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46">
                <a:extLst>
                  <a:ext uri="{FF2B5EF4-FFF2-40B4-BE49-F238E27FC236}">
                    <a16:creationId xmlns:a16="http://schemas.microsoft.com/office/drawing/2014/main" id="{FA379D2A-2B61-7D9D-AF20-64AEDF944B0C}"/>
                  </a:ext>
                </a:extLst>
              </p:cNvPr>
              <p:cNvSpPr/>
              <p:nvPr/>
            </p:nvSpPr>
            <p:spPr>
              <a:xfrm flipH="1">
                <a:off x="6557703" y="-352419"/>
                <a:ext cx="59450" cy="100125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33364" fill="none" extrusionOk="0">
                    <a:moveTo>
                      <a:pt x="1" y="33363"/>
                    </a:moveTo>
                    <a:lnTo>
                      <a:pt x="1" y="28427"/>
                    </a:lnTo>
                    <a:lnTo>
                      <a:pt x="1981" y="26447"/>
                    </a:lnTo>
                    <a:lnTo>
                      <a:pt x="1981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46">
                <a:extLst>
                  <a:ext uri="{FF2B5EF4-FFF2-40B4-BE49-F238E27FC236}">
                    <a16:creationId xmlns:a16="http://schemas.microsoft.com/office/drawing/2014/main" id="{7297085B-F8ED-6F54-1484-C13CF0C55013}"/>
                  </a:ext>
                </a:extLst>
              </p:cNvPr>
              <p:cNvSpPr/>
              <p:nvPr/>
            </p:nvSpPr>
            <p:spPr>
              <a:xfrm flipH="1">
                <a:off x="6657817" y="267047"/>
                <a:ext cx="51317" cy="50477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682" extrusionOk="0">
                    <a:moveTo>
                      <a:pt x="841" y="0"/>
                    </a:moveTo>
                    <a:cubicBezTo>
                      <a:pt x="380" y="0"/>
                      <a:pt x="1" y="380"/>
                      <a:pt x="1" y="841"/>
                    </a:cubicBezTo>
                    <a:cubicBezTo>
                      <a:pt x="1" y="1329"/>
                      <a:pt x="407" y="1682"/>
                      <a:pt x="841" y="1682"/>
                    </a:cubicBezTo>
                    <a:cubicBezTo>
                      <a:pt x="1330" y="1682"/>
                      <a:pt x="1709" y="1329"/>
                      <a:pt x="1709" y="841"/>
                    </a:cubicBezTo>
                    <a:cubicBezTo>
                      <a:pt x="1709" y="380"/>
                      <a:pt x="1330" y="0"/>
                      <a:pt x="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46">
                <a:extLst>
                  <a:ext uri="{FF2B5EF4-FFF2-40B4-BE49-F238E27FC236}">
                    <a16:creationId xmlns:a16="http://schemas.microsoft.com/office/drawing/2014/main" id="{96CEC3CE-1DAF-021B-88DB-59464F94C5C4}"/>
                  </a:ext>
                </a:extLst>
              </p:cNvPr>
              <p:cNvSpPr/>
              <p:nvPr/>
            </p:nvSpPr>
            <p:spPr>
              <a:xfrm flipH="1">
                <a:off x="6603289" y="-231929"/>
                <a:ext cx="65962" cy="506329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16872" fill="none" extrusionOk="0">
                    <a:moveTo>
                      <a:pt x="1" y="16871"/>
                    </a:moveTo>
                    <a:lnTo>
                      <a:pt x="2198" y="14701"/>
                    </a:lnTo>
                    <a:lnTo>
                      <a:pt x="2198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46">
                <a:extLst>
                  <a:ext uri="{FF2B5EF4-FFF2-40B4-BE49-F238E27FC236}">
                    <a16:creationId xmlns:a16="http://schemas.microsoft.com/office/drawing/2014/main" id="{68485BD1-F5E2-021E-467A-35DEE2580448}"/>
                  </a:ext>
                </a:extLst>
              </p:cNvPr>
              <p:cNvSpPr/>
              <p:nvPr/>
            </p:nvSpPr>
            <p:spPr>
              <a:xfrm flipH="1">
                <a:off x="7328540" y="-65884"/>
                <a:ext cx="59450" cy="593418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9774" fill="none" extrusionOk="0">
                    <a:moveTo>
                      <a:pt x="1980" y="19774"/>
                    </a:moveTo>
                    <a:lnTo>
                      <a:pt x="0" y="17794"/>
                    </a:ln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46">
                <a:extLst>
                  <a:ext uri="{FF2B5EF4-FFF2-40B4-BE49-F238E27FC236}">
                    <a16:creationId xmlns:a16="http://schemas.microsoft.com/office/drawing/2014/main" id="{AB990DF7-BB89-765A-DD7D-9A886A657C28}"/>
                  </a:ext>
                </a:extLst>
              </p:cNvPr>
              <p:cNvSpPr/>
              <p:nvPr/>
            </p:nvSpPr>
            <p:spPr>
              <a:xfrm flipH="1">
                <a:off x="7959380" y="311822"/>
                <a:ext cx="197016" cy="119680"/>
              </a:xfrm>
              <a:custGeom>
                <a:avLst/>
                <a:gdLst/>
                <a:ahLst/>
                <a:cxnLst/>
                <a:rect l="l" t="t" r="r" b="b"/>
                <a:pathLst>
                  <a:path w="6565" h="3988" fill="none" extrusionOk="0">
                    <a:moveTo>
                      <a:pt x="6564" y="3987"/>
                    </a:moveTo>
                    <a:lnTo>
                      <a:pt x="0" y="3987"/>
                    </a:lnTo>
                    <a:lnTo>
                      <a:pt x="0" y="0"/>
                    </a:lnTo>
                    <a:lnTo>
                      <a:pt x="6564" y="0"/>
                    </a:lnTo>
                    <a:close/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46">
                <a:extLst>
                  <a:ext uri="{FF2B5EF4-FFF2-40B4-BE49-F238E27FC236}">
                    <a16:creationId xmlns:a16="http://schemas.microsoft.com/office/drawing/2014/main" id="{3A96BF76-1E84-5CAC-C1FF-AFDA9BF0095A}"/>
                  </a:ext>
                </a:extLst>
              </p:cNvPr>
              <p:cNvSpPr/>
              <p:nvPr/>
            </p:nvSpPr>
            <p:spPr>
              <a:xfrm flipH="1">
                <a:off x="8145803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46">
                <a:extLst>
                  <a:ext uri="{FF2B5EF4-FFF2-40B4-BE49-F238E27FC236}">
                    <a16:creationId xmlns:a16="http://schemas.microsoft.com/office/drawing/2014/main" id="{B5888AC1-D1B1-43DC-A850-DC588E5391FF}"/>
                  </a:ext>
                </a:extLst>
              </p:cNvPr>
              <p:cNvSpPr/>
              <p:nvPr/>
            </p:nvSpPr>
            <p:spPr>
              <a:xfrm flipH="1">
                <a:off x="8116483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46">
                <a:extLst>
                  <a:ext uri="{FF2B5EF4-FFF2-40B4-BE49-F238E27FC236}">
                    <a16:creationId xmlns:a16="http://schemas.microsoft.com/office/drawing/2014/main" id="{53DF0102-5927-71B4-DC8F-F6382806EBA9}"/>
                  </a:ext>
                </a:extLst>
              </p:cNvPr>
              <p:cNvSpPr/>
              <p:nvPr/>
            </p:nvSpPr>
            <p:spPr>
              <a:xfrm flipH="1">
                <a:off x="8088003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46">
                <a:extLst>
                  <a:ext uri="{FF2B5EF4-FFF2-40B4-BE49-F238E27FC236}">
                    <a16:creationId xmlns:a16="http://schemas.microsoft.com/office/drawing/2014/main" id="{F647BAB9-2935-855A-9D6C-E8ABB4F501F3}"/>
                  </a:ext>
                </a:extLst>
              </p:cNvPr>
              <p:cNvSpPr/>
              <p:nvPr/>
            </p:nvSpPr>
            <p:spPr>
              <a:xfrm flipH="1">
                <a:off x="8058684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46">
                <a:extLst>
                  <a:ext uri="{FF2B5EF4-FFF2-40B4-BE49-F238E27FC236}">
                    <a16:creationId xmlns:a16="http://schemas.microsoft.com/office/drawing/2014/main" id="{E3F37267-80F9-22A4-A14A-1013E4239CE5}"/>
                  </a:ext>
                </a:extLst>
              </p:cNvPr>
              <p:cNvSpPr/>
              <p:nvPr/>
            </p:nvSpPr>
            <p:spPr>
              <a:xfrm flipH="1">
                <a:off x="8028584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46">
                <a:extLst>
                  <a:ext uri="{FF2B5EF4-FFF2-40B4-BE49-F238E27FC236}">
                    <a16:creationId xmlns:a16="http://schemas.microsoft.com/office/drawing/2014/main" id="{A7EF5B55-90B7-6653-2B47-769848F63D0C}"/>
                  </a:ext>
                </a:extLst>
              </p:cNvPr>
              <p:cNvSpPr/>
              <p:nvPr/>
            </p:nvSpPr>
            <p:spPr>
              <a:xfrm flipH="1">
                <a:off x="8000074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46">
                <a:extLst>
                  <a:ext uri="{FF2B5EF4-FFF2-40B4-BE49-F238E27FC236}">
                    <a16:creationId xmlns:a16="http://schemas.microsoft.com/office/drawing/2014/main" id="{B69577F6-86ED-5FA0-5D06-7925F9A5A732}"/>
                  </a:ext>
                </a:extLst>
              </p:cNvPr>
              <p:cNvSpPr/>
              <p:nvPr/>
            </p:nvSpPr>
            <p:spPr>
              <a:xfrm flipH="1">
                <a:off x="7970784" y="43066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46">
                <a:extLst>
                  <a:ext uri="{FF2B5EF4-FFF2-40B4-BE49-F238E27FC236}">
                    <a16:creationId xmlns:a16="http://schemas.microsoft.com/office/drawing/2014/main" id="{DE2F2B1E-4C29-4AA3-FA17-E4C9652DA42F}"/>
                  </a:ext>
                </a:extLst>
              </p:cNvPr>
              <p:cNvSpPr/>
              <p:nvPr/>
            </p:nvSpPr>
            <p:spPr>
              <a:xfrm flipH="1">
                <a:off x="8145803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46">
                <a:extLst>
                  <a:ext uri="{FF2B5EF4-FFF2-40B4-BE49-F238E27FC236}">
                    <a16:creationId xmlns:a16="http://schemas.microsoft.com/office/drawing/2014/main" id="{0E59696D-341E-961C-9FE6-3566ACCF9873}"/>
                  </a:ext>
                </a:extLst>
              </p:cNvPr>
              <p:cNvSpPr/>
              <p:nvPr/>
            </p:nvSpPr>
            <p:spPr>
              <a:xfrm flipH="1">
                <a:off x="8116483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46">
                <a:extLst>
                  <a:ext uri="{FF2B5EF4-FFF2-40B4-BE49-F238E27FC236}">
                    <a16:creationId xmlns:a16="http://schemas.microsoft.com/office/drawing/2014/main" id="{9136167F-00B9-828A-B650-0702FA42929B}"/>
                  </a:ext>
                </a:extLst>
              </p:cNvPr>
              <p:cNvSpPr/>
              <p:nvPr/>
            </p:nvSpPr>
            <p:spPr>
              <a:xfrm flipH="1">
                <a:off x="8088003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46">
                <a:extLst>
                  <a:ext uri="{FF2B5EF4-FFF2-40B4-BE49-F238E27FC236}">
                    <a16:creationId xmlns:a16="http://schemas.microsoft.com/office/drawing/2014/main" id="{6A922D50-DEBB-9F08-6A74-B6A7C108E3C8}"/>
                  </a:ext>
                </a:extLst>
              </p:cNvPr>
              <p:cNvSpPr/>
              <p:nvPr/>
            </p:nvSpPr>
            <p:spPr>
              <a:xfrm flipH="1">
                <a:off x="8058684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46">
                <a:extLst>
                  <a:ext uri="{FF2B5EF4-FFF2-40B4-BE49-F238E27FC236}">
                    <a16:creationId xmlns:a16="http://schemas.microsoft.com/office/drawing/2014/main" id="{492431F2-E5E1-4345-8A4F-B3A3EC82A385}"/>
                  </a:ext>
                </a:extLst>
              </p:cNvPr>
              <p:cNvSpPr/>
              <p:nvPr/>
            </p:nvSpPr>
            <p:spPr>
              <a:xfrm flipH="1">
                <a:off x="8028584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46">
                <a:extLst>
                  <a:ext uri="{FF2B5EF4-FFF2-40B4-BE49-F238E27FC236}">
                    <a16:creationId xmlns:a16="http://schemas.microsoft.com/office/drawing/2014/main" id="{9C28FBFF-BE4F-E41B-B0D7-1FCF8ACEDC40}"/>
                  </a:ext>
                </a:extLst>
              </p:cNvPr>
              <p:cNvSpPr/>
              <p:nvPr/>
            </p:nvSpPr>
            <p:spPr>
              <a:xfrm flipH="1">
                <a:off x="8000074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0" y="0"/>
                    </a:moveTo>
                    <a:lnTo>
                      <a:pt x="0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46">
                <a:extLst>
                  <a:ext uri="{FF2B5EF4-FFF2-40B4-BE49-F238E27FC236}">
                    <a16:creationId xmlns:a16="http://schemas.microsoft.com/office/drawing/2014/main" id="{E558A7F8-330A-A85E-C025-C6D7D5F32E70}"/>
                  </a:ext>
                </a:extLst>
              </p:cNvPr>
              <p:cNvSpPr/>
              <p:nvPr/>
            </p:nvSpPr>
            <p:spPr>
              <a:xfrm flipH="1">
                <a:off x="7970784" y="280072"/>
                <a:ext cx="30" cy="317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58" fill="none" extrusionOk="0">
                    <a:moveTo>
                      <a:pt x="1" y="0"/>
                    </a:moveTo>
                    <a:lnTo>
                      <a:pt x="1" y="1058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46">
                <a:extLst>
                  <a:ext uri="{FF2B5EF4-FFF2-40B4-BE49-F238E27FC236}">
                    <a16:creationId xmlns:a16="http://schemas.microsoft.com/office/drawing/2014/main" id="{6EDFE21D-E81C-5D2A-D568-3C863A5A4342}"/>
                  </a:ext>
                </a:extLst>
              </p:cNvPr>
              <p:cNvSpPr/>
              <p:nvPr/>
            </p:nvSpPr>
            <p:spPr>
              <a:xfrm flipH="1">
                <a:off x="6724559" y="-42266"/>
                <a:ext cx="70854" cy="490033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16329" fill="none" extrusionOk="0">
                    <a:moveTo>
                      <a:pt x="2360" y="16329"/>
                    </a:moveTo>
                    <a:lnTo>
                      <a:pt x="0" y="13942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46">
                <a:extLst>
                  <a:ext uri="{FF2B5EF4-FFF2-40B4-BE49-F238E27FC236}">
                    <a16:creationId xmlns:a16="http://schemas.microsoft.com/office/drawing/2014/main" id="{92925255-54F9-F1F6-D0F9-B8525B8030A8}"/>
                  </a:ext>
                </a:extLst>
              </p:cNvPr>
              <p:cNvSpPr/>
              <p:nvPr/>
            </p:nvSpPr>
            <p:spPr>
              <a:xfrm flipH="1">
                <a:off x="6263035" y="-67504"/>
                <a:ext cx="254815" cy="932051"/>
              </a:xfrm>
              <a:custGeom>
                <a:avLst/>
                <a:gdLst/>
                <a:ahLst/>
                <a:cxnLst/>
                <a:rect l="l" t="t" r="r" b="b"/>
                <a:pathLst>
                  <a:path w="8491" h="31058" fill="none" extrusionOk="0">
                    <a:moveTo>
                      <a:pt x="1" y="31057"/>
                    </a:moveTo>
                    <a:lnTo>
                      <a:pt x="1" y="24764"/>
                    </a:lnTo>
                    <a:lnTo>
                      <a:pt x="8490" y="16275"/>
                    </a:lnTo>
                    <a:lnTo>
                      <a:pt x="849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46">
                <a:extLst>
                  <a:ext uri="{FF2B5EF4-FFF2-40B4-BE49-F238E27FC236}">
                    <a16:creationId xmlns:a16="http://schemas.microsoft.com/office/drawing/2014/main" id="{A4BFBE43-1C6E-D09D-D90B-08C46ECB5FE1}"/>
                  </a:ext>
                </a:extLst>
              </p:cNvPr>
              <p:cNvSpPr/>
              <p:nvPr/>
            </p:nvSpPr>
            <p:spPr>
              <a:xfrm flipH="1">
                <a:off x="6338750" y="-158675"/>
                <a:ext cx="83038" cy="564128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8798" fill="none" extrusionOk="0">
                    <a:moveTo>
                      <a:pt x="0" y="18797"/>
                    </a:moveTo>
                    <a:lnTo>
                      <a:pt x="2767" y="16003"/>
                    </a:lnTo>
                    <a:lnTo>
                      <a:pt x="2767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6">
                <a:extLst>
                  <a:ext uri="{FF2B5EF4-FFF2-40B4-BE49-F238E27FC236}">
                    <a16:creationId xmlns:a16="http://schemas.microsoft.com/office/drawing/2014/main" id="{177AB78A-2980-3B0A-6321-5C2992050148}"/>
                  </a:ext>
                </a:extLst>
              </p:cNvPr>
              <p:cNvSpPr/>
              <p:nvPr/>
            </p:nvSpPr>
            <p:spPr>
              <a:xfrm flipH="1">
                <a:off x="6207697" y="-158675"/>
                <a:ext cx="55368" cy="730984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4358" fill="none" extrusionOk="0">
                    <a:moveTo>
                      <a:pt x="0" y="24358"/>
                    </a:moveTo>
                    <a:lnTo>
                      <a:pt x="1845" y="22486"/>
                    </a:lnTo>
                    <a:lnTo>
                      <a:pt x="1845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6">
                <a:extLst>
                  <a:ext uri="{FF2B5EF4-FFF2-40B4-BE49-F238E27FC236}">
                    <a16:creationId xmlns:a16="http://schemas.microsoft.com/office/drawing/2014/main" id="{328001BE-0D8D-6AAF-1C1B-743678F63DFB}"/>
                  </a:ext>
                </a:extLst>
              </p:cNvPr>
              <p:cNvSpPr/>
              <p:nvPr/>
            </p:nvSpPr>
            <p:spPr>
              <a:xfrm flipH="1">
                <a:off x="5997687" y="-75637"/>
                <a:ext cx="92821" cy="888896"/>
              </a:xfrm>
              <a:custGeom>
                <a:avLst/>
                <a:gdLst/>
                <a:ahLst/>
                <a:cxnLst/>
                <a:rect l="l" t="t" r="r" b="b"/>
                <a:pathLst>
                  <a:path w="3093" h="29620" fill="none" extrusionOk="0">
                    <a:moveTo>
                      <a:pt x="3093" y="29619"/>
                    </a:moveTo>
                    <a:lnTo>
                      <a:pt x="1" y="26500"/>
                    </a:ln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6">
                <a:extLst>
                  <a:ext uri="{FF2B5EF4-FFF2-40B4-BE49-F238E27FC236}">
                    <a16:creationId xmlns:a16="http://schemas.microsoft.com/office/drawing/2014/main" id="{AD69BB03-2DF3-503F-F99D-442BA84B3C13}"/>
                  </a:ext>
                </a:extLst>
              </p:cNvPr>
              <p:cNvSpPr/>
              <p:nvPr/>
            </p:nvSpPr>
            <p:spPr>
              <a:xfrm flipH="1">
                <a:off x="5865823" y="-51239"/>
                <a:ext cx="139216" cy="686239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2867" fill="none" extrusionOk="0">
                    <a:moveTo>
                      <a:pt x="4639" y="22866"/>
                    </a:moveTo>
                    <a:lnTo>
                      <a:pt x="1" y="18228"/>
                    </a:lnTo>
                    <a:lnTo>
                      <a:pt x="1" y="7894"/>
                    </a:lnTo>
                    <a:lnTo>
                      <a:pt x="2415" y="5507"/>
                    </a:lnTo>
                    <a:lnTo>
                      <a:pt x="2415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6">
                <a:extLst>
                  <a:ext uri="{FF2B5EF4-FFF2-40B4-BE49-F238E27FC236}">
                    <a16:creationId xmlns:a16="http://schemas.microsoft.com/office/drawing/2014/main" id="{F8B5FF78-2EA1-1C3A-1042-4D80F29A2A51}"/>
                  </a:ext>
                </a:extLst>
              </p:cNvPr>
              <p:cNvSpPr/>
              <p:nvPr/>
            </p:nvSpPr>
            <p:spPr>
              <a:xfrm flipH="1">
                <a:off x="5497090" y="-42266"/>
                <a:ext cx="76525" cy="354088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11799" fill="none" extrusionOk="0">
                    <a:moveTo>
                      <a:pt x="0" y="11799"/>
                    </a:moveTo>
                    <a:lnTo>
                      <a:pt x="2550" y="9249"/>
                    </a:lnTo>
                    <a:lnTo>
                      <a:pt x="255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6">
                <a:extLst>
                  <a:ext uri="{FF2B5EF4-FFF2-40B4-BE49-F238E27FC236}">
                    <a16:creationId xmlns:a16="http://schemas.microsoft.com/office/drawing/2014/main" id="{52AA0F3D-5D0E-3FBC-270E-048B61DD03E3}"/>
                  </a:ext>
                </a:extLst>
              </p:cNvPr>
              <p:cNvSpPr/>
              <p:nvPr/>
            </p:nvSpPr>
            <p:spPr>
              <a:xfrm flipH="1">
                <a:off x="5037187" y="-21919"/>
                <a:ext cx="69203" cy="485982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16194" fill="none" extrusionOk="0">
                    <a:moveTo>
                      <a:pt x="2306" y="16193"/>
                    </a:moveTo>
                    <a:lnTo>
                      <a:pt x="0" y="13888"/>
                    </a:ln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6">
                <a:extLst>
                  <a:ext uri="{FF2B5EF4-FFF2-40B4-BE49-F238E27FC236}">
                    <a16:creationId xmlns:a16="http://schemas.microsoft.com/office/drawing/2014/main" id="{0F2AC8EE-671B-EC59-35F7-D9744DCA7A5F}"/>
                  </a:ext>
                </a:extLst>
              </p:cNvPr>
              <p:cNvSpPr/>
              <p:nvPr/>
            </p:nvSpPr>
            <p:spPr>
              <a:xfrm flipH="1">
                <a:off x="5179614" y="-21919"/>
                <a:ext cx="110737" cy="363061"/>
              </a:xfrm>
              <a:custGeom>
                <a:avLst/>
                <a:gdLst/>
                <a:ahLst/>
                <a:cxnLst/>
                <a:rect l="l" t="t" r="r" b="b"/>
                <a:pathLst>
                  <a:path w="3690" h="12098" fill="none" extrusionOk="0">
                    <a:moveTo>
                      <a:pt x="0" y="12097"/>
                    </a:moveTo>
                    <a:lnTo>
                      <a:pt x="3689" y="8436"/>
                    </a:lnTo>
                    <a:lnTo>
                      <a:pt x="3689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6">
                <a:extLst>
                  <a:ext uri="{FF2B5EF4-FFF2-40B4-BE49-F238E27FC236}">
                    <a16:creationId xmlns:a16="http://schemas.microsoft.com/office/drawing/2014/main" id="{C15FD477-811A-C626-4DAC-D23514B042CB}"/>
                  </a:ext>
                </a:extLst>
              </p:cNvPr>
              <p:cNvSpPr/>
              <p:nvPr/>
            </p:nvSpPr>
            <p:spPr>
              <a:xfrm flipH="1">
                <a:off x="5247167" y="-4033"/>
                <a:ext cx="30" cy="138436"/>
              </a:xfrm>
              <a:custGeom>
                <a:avLst/>
                <a:gdLst/>
                <a:ahLst/>
                <a:cxnLst/>
                <a:rect l="l" t="t" r="r" b="b"/>
                <a:pathLst>
                  <a:path w="1" h="4613" fill="none" extrusionOk="0">
                    <a:moveTo>
                      <a:pt x="0" y="4612"/>
                    </a:move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6">
                <a:extLst>
                  <a:ext uri="{FF2B5EF4-FFF2-40B4-BE49-F238E27FC236}">
                    <a16:creationId xmlns:a16="http://schemas.microsoft.com/office/drawing/2014/main" id="{EF5DC686-9097-6D21-5D69-4212CA302883}"/>
                  </a:ext>
                </a:extLst>
              </p:cNvPr>
              <p:cNvSpPr/>
              <p:nvPr/>
            </p:nvSpPr>
            <p:spPr>
              <a:xfrm flipH="1">
                <a:off x="4852385" y="20395"/>
                <a:ext cx="47266" cy="138406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4612" fill="none" extrusionOk="0">
                    <a:moveTo>
                      <a:pt x="1574" y="4612"/>
                    </a:moveTo>
                    <a:lnTo>
                      <a:pt x="1" y="3039"/>
                    </a:lnTo>
                    <a:lnTo>
                      <a:pt x="1" y="1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6">
                <a:extLst>
                  <a:ext uri="{FF2B5EF4-FFF2-40B4-BE49-F238E27FC236}">
                    <a16:creationId xmlns:a16="http://schemas.microsoft.com/office/drawing/2014/main" id="{1DFFC5DE-4D83-8790-50CA-B1C7A3AADD07}"/>
                  </a:ext>
                </a:extLst>
              </p:cNvPr>
              <p:cNvSpPr/>
              <p:nvPr/>
            </p:nvSpPr>
            <p:spPr>
              <a:xfrm flipH="1">
                <a:off x="4938694" y="-21919"/>
                <a:ext cx="30" cy="266189"/>
              </a:xfrm>
              <a:custGeom>
                <a:avLst/>
                <a:gdLst/>
                <a:ahLst/>
                <a:cxnLst/>
                <a:rect l="l" t="t" r="r" b="b"/>
                <a:pathLst>
                  <a:path w="1" h="8870" fill="none" extrusionOk="0">
                    <a:moveTo>
                      <a:pt x="1" y="8870"/>
                    </a:move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accent1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6">
                <a:extLst>
                  <a:ext uri="{FF2B5EF4-FFF2-40B4-BE49-F238E27FC236}">
                    <a16:creationId xmlns:a16="http://schemas.microsoft.com/office/drawing/2014/main" id="{AFCBC570-A84B-50BE-5FB1-CA653F81D6AC}"/>
                  </a:ext>
                </a:extLst>
              </p:cNvPr>
              <p:cNvSpPr/>
              <p:nvPr/>
            </p:nvSpPr>
            <p:spPr>
              <a:xfrm flipH="1">
                <a:off x="7945546" y="203546"/>
                <a:ext cx="224685" cy="19567"/>
              </a:xfrm>
              <a:custGeom>
                <a:avLst/>
                <a:gdLst/>
                <a:ahLst/>
                <a:cxnLst/>
                <a:rect l="l" t="t" r="r" b="b"/>
                <a:pathLst>
                  <a:path w="7487" h="652" extrusionOk="0">
                    <a:moveTo>
                      <a:pt x="0" y="1"/>
                    </a:moveTo>
                    <a:lnTo>
                      <a:pt x="0" y="652"/>
                    </a:lnTo>
                    <a:lnTo>
                      <a:pt x="7486" y="652"/>
                    </a:lnTo>
                    <a:lnTo>
                      <a:pt x="74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6">
                <a:extLst>
                  <a:ext uri="{FF2B5EF4-FFF2-40B4-BE49-F238E27FC236}">
                    <a16:creationId xmlns:a16="http://schemas.microsoft.com/office/drawing/2014/main" id="{30A5A679-D47A-FAA7-521D-75837EFEC5A8}"/>
                  </a:ext>
                </a:extLst>
              </p:cNvPr>
              <p:cNvSpPr/>
              <p:nvPr/>
            </p:nvSpPr>
            <p:spPr>
              <a:xfrm flipH="1">
                <a:off x="7945546" y="160392"/>
                <a:ext cx="224685" cy="19567"/>
              </a:xfrm>
              <a:custGeom>
                <a:avLst/>
                <a:gdLst/>
                <a:ahLst/>
                <a:cxnLst/>
                <a:rect l="l" t="t" r="r" b="b"/>
                <a:pathLst>
                  <a:path w="7487" h="652" extrusionOk="0">
                    <a:moveTo>
                      <a:pt x="0" y="1"/>
                    </a:moveTo>
                    <a:lnTo>
                      <a:pt x="0" y="652"/>
                    </a:lnTo>
                    <a:lnTo>
                      <a:pt x="7486" y="652"/>
                    </a:lnTo>
                    <a:lnTo>
                      <a:pt x="74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6">
                <a:extLst>
                  <a:ext uri="{FF2B5EF4-FFF2-40B4-BE49-F238E27FC236}">
                    <a16:creationId xmlns:a16="http://schemas.microsoft.com/office/drawing/2014/main" id="{60812120-0B03-1697-6435-262C3A9E191C}"/>
                  </a:ext>
                </a:extLst>
              </p:cNvPr>
              <p:cNvSpPr/>
              <p:nvPr/>
            </p:nvSpPr>
            <p:spPr>
              <a:xfrm flipH="1">
                <a:off x="7945546" y="118888"/>
                <a:ext cx="224685" cy="19567"/>
              </a:xfrm>
              <a:custGeom>
                <a:avLst/>
                <a:gdLst/>
                <a:ahLst/>
                <a:cxnLst/>
                <a:rect l="l" t="t" r="r" b="b"/>
                <a:pathLst>
                  <a:path w="7487" h="652" extrusionOk="0">
                    <a:moveTo>
                      <a:pt x="0" y="1"/>
                    </a:moveTo>
                    <a:lnTo>
                      <a:pt x="0" y="652"/>
                    </a:lnTo>
                    <a:lnTo>
                      <a:pt x="7486" y="652"/>
                    </a:lnTo>
                    <a:lnTo>
                      <a:pt x="74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6">
                <a:extLst>
                  <a:ext uri="{FF2B5EF4-FFF2-40B4-BE49-F238E27FC236}">
                    <a16:creationId xmlns:a16="http://schemas.microsoft.com/office/drawing/2014/main" id="{413C362D-B541-E177-90AB-52D781F750E0}"/>
                  </a:ext>
                </a:extLst>
              </p:cNvPr>
              <p:cNvSpPr/>
              <p:nvPr/>
            </p:nvSpPr>
            <p:spPr>
              <a:xfrm flipH="1">
                <a:off x="7945546" y="76574"/>
                <a:ext cx="224685" cy="18756"/>
              </a:xfrm>
              <a:custGeom>
                <a:avLst/>
                <a:gdLst/>
                <a:ahLst/>
                <a:cxnLst/>
                <a:rect l="l" t="t" r="r" b="b"/>
                <a:pathLst>
                  <a:path w="7487" h="625" extrusionOk="0">
                    <a:moveTo>
                      <a:pt x="0" y="0"/>
                    </a:moveTo>
                    <a:lnTo>
                      <a:pt x="0" y="624"/>
                    </a:lnTo>
                    <a:lnTo>
                      <a:pt x="7486" y="624"/>
                    </a:lnTo>
                    <a:lnTo>
                      <a:pt x="74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6">
                <a:extLst>
                  <a:ext uri="{FF2B5EF4-FFF2-40B4-BE49-F238E27FC236}">
                    <a16:creationId xmlns:a16="http://schemas.microsoft.com/office/drawing/2014/main" id="{405B363E-1AA9-CA40-021B-F0444E66915C}"/>
                  </a:ext>
                </a:extLst>
              </p:cNvPr>
              <p:cNvSpPr/>
              <p:nvPr/>
            </p:nvSpPr>
            <p:spPr>
              <a:xfrm flipH="1">
                <a:off x="7945546" y="34230"/>
                <a:ext cx="224685" cy="19567"/>
              </a:xfrm>
              <a:custGeom>
                <a:avLst/>
                <a:gdLst/>
                <a:ahLst/>
                <a:cxnLst/>
                <a:rect l="l" t="t" r="r" b="b"/>
                <a:pathLst>
                  <a:path w="7487" h="652" extrusionOk="0">
                    <a:moveTo>
                      <a:pt x="0" y="1"/>
                    </a:moveTo>
                    <a:lnTo>
                      <a:pt x="0" y="652"/>
                    </a:lnTo>
                    <a:lnTo>
                      <a:pt x="7486" y="652"/>
                    </a:lnTo>
                    <a:lnTo>
                      <a:pt x="74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6">
                <a:extLst>
                  <a:ext uri="{FF2B5EF4-FFF2-40B4-BE49-F238E27FC236}">
                    <a16:creationId xmlns:a16="http://schemas.microsoft.com/office/drawing/2014/main" id="{8D590E29-6AC4-9630-A869-89B1699A050A}"/>
                  </a:ext>
                </a:extLst>
              </p:cNvPr>
              <p:cNvSpPr/>
              <p:nvPr/>
            </p:nvSpPr>
            <p:spPr>
              <a:xfrm flipH="1">
                <a:off x="8415232" y="2253979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6">
                <a:extLst>
                  <a:ext uri="{FF2B5EF4-FFF2-40B4-BE49-F238E27FC236}">
                    <a16:creationId xmlns:a16="http://schemas.microsoft.com/office/drawing/2014/main" id="{8FCAE355-9054-0E96-E4F6-AC68CDCEC6E3}"/>
                  </a:ext>
                </a:extLst>
              </p:cNvPr>
              <p:cNvSpPr/>
              <p:nvPr/>
            </p:nvSpPr>
            <p:spPr>
              <a:xfrm flipH="1">
                <a:off x="8415232" y="2197801"/>
                <a:ext cx="117219" cy="2688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96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3906" y="896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6">
                <a:extLst>
                  <a:ext uri="{FF2B5EF4-FFF2-40B4-BE49-F238E27FC236}">
                    <a16:creationId xmlns:a16="http://schemas.microsoft.com/office/drawing/2014/main" id="{1F7452E8-3665-1772-104E-F53E5448C824}"/>
                  </a:ext>
                </a:extLst>
              </p:cNvPr>
              <p:cNvSpPr/>
              <p:nvPr/>
            </p:nvSpPr>
            <p:spPr>
              <a:xfrm flipH="1">
                <a:off x="8415232" y="2142462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6">
                <a:extLst>
                  <a:ext uri="{FF2B5EF4-FFF2-40B4-BE49-F238E27FC236}">
                    <a16:creationId xmlns:a16="http://schemas.microsoft.com/office/drawing/2014/main" id="{96DE3CF6-1BFB-7A2D-EF55-C442AC8B911B}"/>
                  </a:ext>
                </a:extLst>
              </p:cNvPr>
              <p:cNvSpPr/>
              <p:nvPr/>
            </p:nvSpPr>
            <p:spPr>
              <a:xfrm flipH="1">
                <a:off x="8415232" y="2086284"/>
                <a:ext cx="117219" cy="2688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96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3906" y="896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6">
                <a:extLst>
                  <a:ext uri="{FF2B5EF4-FFF2-40B4-BE49-F238E27FC236}">
                    <a16:creationId xmlns:a16="http://schemas.microsoft.com/office/drawing/2014/main" id="{9EC46A9E-92C6-7258-8E78-FDC906CD684E}"/>
                  </a:ext>
                </a:extLst>
              </p:cNvPr>
              <p:cNvSpPr/>
              <p:nvPr/>
            </p:nvSpPr>
            <p:spPr>
              <a:xfrm flipH="1">
                <a:off x="8415232" y="2030945"/>
                <a:ext cx="117219" cy="26079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869" extrusionOk="0">
                    <a:moveTo>
                      <a:pt x="0" y="0"/>
                    </a:moveTo>
                    <a:lnTo>
                      <a:pt x="0" y="868"/>
                    </a:lnTo>
                    <a:lnTo>
                      <a:pt x="3906" y="868"/>
                    </a:lnTo>
                    <a:lnTo>
                      <a:pt x="3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4" name="Google Shape;3174;p46">
              <a:extLst>
                <a:ext uri="{FF2B5EF4-FFF2-40B4-BE49-F238E27FC236}">
                  <a16:creationId xmlns:a16="http://schemas.microsoft.com/office/drawing/2014/main" id="{460360B2-EE8A-D853-F302-C3E90CF4B772}"/>
                </a:ext>
              </a:extLst>
            </p:cNvPr>
            <p:cNvSpPr/>
            <p:nvPr/>
          </p:nvSpPr>
          <p:spPr>
            <a:xfrm rot="10800000">
              <a:off x="6830782" y="956630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6">
              <a:extLst>
                <a:ext uri="{FF2B5EF4-FFF2-40B4-BE49-F238E27FC236}">
                  <a16:creationId xmlns:a16="http://schemas.microsoft.com/office/drawing/2014/main" id="{262D43C6-BD65-6636-0D7A-ADD8139D2B9F}"/>
                </a:ext>
              </a:extLst>
            </p:cNvPr>
            <p:cNvSpPr/>
            <p:nvPr/>
          </p:nvSpPr>
          <p:spPr>
            <a:xfrm rot="10800000" flipH="1">
              <a:off x="352863" y="3493834"/>
              <a:ext cx="324828" cy="1768819"/>
            </a:xfrm>
            <a:custGeom>
              <a:avLst/>
              <a:gdLst/>
              <a:ahLst/>
              <a:cxnLst/>
              <a:rect l="l" t="t" r="r" b="b"/>
              <a:pathLst>
                <a:path w="10824" h="58941" fill="none" extrusionOk="0">
                  <a:moveTo>
                    <a:pt x="1" y="0"/>
                  </a:moveTo>
                  <a:lnTo>
                    <a:pt x="1" y="30569"/>
                  </a:lnTo>
                  <a:lnTo>
                    <a:pt x="10823" y="41391"/>
                  </a:lnTo>
                  <a:lnTo>
                    <a:pt x="10823" y="5894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6">
              <a:extLst>
                <a:ext uri="{FF2B5EF4-FFF2-40B4-BE49-F238E27FC236}">
                  <a16:creationId xmlns:a16="http://schemas.microsoft.com/office/drawing/2014/main" id="{7783A0E5-8149-8D00-29C2-12741D1FD373}"/>
                </a:ext>
              </a:extLst>
            </p:cNvPr>
            <p:cNvSpPr/>
            <p:nvPr/>
          </p:nvSpPr>
          <p:spPr>
            <a:xfrm rot="10800000" flipH="1">
              <a:off x="733810" y="4138509"/>
              <a:ext cx="244221" cy="1083451"/>
            </a:xfrm>
            <a:custGeom>
              <a:avLst/>
              <a:gdLst/>
              <a:ahLst/>
              <a:cxnLst/>
              <a:rect l="l" t="t" r="r" b="b"/>
              <a:pathLst>
                <a:path w="8138" h="36103" fill="none" extrusionOk="0">
                  <a:moveTo>
                    <a:pt x="1" y="36102"/>
                  </a:moveTo>
                  <a:lnTo>
                    <a:pt x="1" y="27965"/>
                  </a:lnTo>
                  <a:lnTo>
                    <a:pt x="8138" y="19828"/>
                  </a:lnTo>
                  <a:lnTo>
                    <a:pt x="8138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6">
              <a:extLst>
                <a:ext uri="{FF2B5EF4-FFF2-40B4-BE49-F238E27FC236}">
                  <a16:creationId xmlns:a16="http://schemas.microsoft.com/office/drawing/2014/main" id="{8DF9C981-E2A6-817B-F13F-6F23D4F164AF}"/>
                </a:ext>
              </a:extLst>
            </p:cNvPr>
            <p:cNvSpPr/>
            <p:nvPr/>
          </p:nvSpPr>
          <p:spPr>
            <a:xfrm rot="10800000" flipH="1">
              <a:off x="591383" y="4342817"/>
              <a:ext cx="30" cy="1015899"/>
            </a:xfrm>
            <a:custGeom>
              <a:avLst/>
              <a:gdLst/>
              <a:ahLst/>
              <a:cxnLst/>
              <a:rect l="l" t="t" r="r" b="b"/>
              <a:pathLst>
                <a:path w="1" h="33852" fill="none" extrusionOk="0">
                  <a:moveTo>
                    <a:pt x="0" y="33851"/>
                  </a:move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6">
              <a:extLst>
                <a:ext uri="{FF2B5EF4-FFF2-40B4-BE49-F238E27FC236}">
                  <a16:creationId xmlns:a16="http://schemas.microsoft.com/office/drawing/2014/main" id="{D8D53B50-4BD2-476C-32C7-1FC600EAC068}"/>
                </a:ext>
              </a:extLst>
            </p:cNvPr>
            <p:cNvSpPr/>
            <p:nvPr/>
          </p:nvSpPr>
          <p:spPr>
            <a:xfrm rot="10800000" flipH="1">
              <a:off x="467651" y="4480383"/>
              <a:ext cx="30" cy="808319"/>
            </a:xfrm>
            <a:custGeom>
              <a:avLst/>
              <a:gdLst/>
              <a:ahLst/>
              <a:cxnLst/>
              <a:rect l="l" t="t" r="r" b="b"/>
              <a:pathLst>
                <a:path w="1" h="26935" fill="none" extrusionOk="0">
                  <a:moveTo>
                    <a:pt x="0" y="26934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6">
              <a:extLst>
                <a:ext uri="{FF2B5EF4-FFF2-40B4-BE49-F238E27FC236}">
                  <a16:creationId xmlns:a16="http://schemas.microsoft.com/office/drawing/2014/main" id="{C39CC0C5-BCFA-7F5D-AB51-36AD6E4203EC}"/>
                </a:ext>
              </a:extLst>
            </p:cNvPr>
            <p:cNvSpPr/>
            <p:nvPr/>
          </p:nvSpPr>
          <p:spPr>
            <a:xfrm rot="10800000" flipH="1">
              <a:off x="921853" y="3830816"/>
              <a:ext cx="174208" cy="1376499"/>
            </a:xfrm>
            <a:custGeom>
              <a:avLst/>
              <a:gdLst/>
              <a:ahLst/>
              <a:cxnLst/>
              <a:rect l="l" t="t" r="r" b="b"/>
              <a:pathLst>
                <a:path w="5805" h="45868" fill="none" extrusionOk="0">
                  <a:moveTo>
                    <a:pt x="0" y="45867"/>
                  </a:moveTo>
                  <a:lnTo>
                    <a:pt x="0" y="26663"/>
                  </a:lnTo>
                  <a:lnTo>
                    <a:pt x="5805" y="20886"/>
                  </a:lnTo>
                  <a:lnTo>
                    <a:pt x="5805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6">
              <a:extLst>
                <a:ext uri="{FF2B5EF4-FFF2-40B4-BE49-F238E27FC236}">
                  <a16:creationId xmlns:a16="http://schemas.microsoft.com/office/drawing/2014/main" id="{BBEC16FB-AF99-5638-9912-56F3A654D1E5}"/>
                </a:ext>
              </a:extLst>
            </p:cNvPr>
            <p:cNvSpPr/>
            <p:nvPr/>
          </p:nvSpPr>
          <p:spPr>
            <a:xfrm rot="10800000" flipH="1">
              <a:off x="1178258" y="3890236"/>
              <a:ext cx="113168" cy="1359393"/>
            </a:xfrm>
            <a:custGeom>
              <a:avLst/>
              <a:gdLst/>
              <a:ahLst/>
              <a:cxnLst/>
              <a:rect l="l" t="t" r="r" b="b"/>
              <a:pathLst>
                <a:path w="3771" h="45298" fill="none" extrusionOk="0">
                  <a:moveTo>
                    <a:pt x="0" y="0"/>
                  </a:moveTo>
                  <a:lnTo>
                    <a:pt x="0" y="34854"/>
                  </a:lnTo>
                  <a:lnTo>
                    <a:pt x="3771" y="38625"/>
                  </a:lnTo>
                  <a:lnTo>
                    <a:pt x="3771" y="45297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6">
              <a:extLst>
                <a:ext uri="{FF2B5EF4-FFF2-40B4-BE49-F238E27FC236}">
                  <a16:creationId xmlns:a16="http://schemas.microsoft.com/office/drawing/2014/main" id="{02D8FD46-2760-DF1E-6DA0-F8C979D470FC}"/>
                </a:ext>
              </a:extLst>
            </p:cNvPr>
            <p:cNvSpPr/>
            <p:nvPr/>
          </p:nvSpPr>
          <p:spPr>
            <a:xfrm rot="10800000" flipH="1">
              <a:off x="1325577" y="4342817"/>
              <a:ext cx="60290" cy="1002064"/>
            </a:xfrm>
            <a:custGeom>
              <a:avLst/>
              <a:gdLst/>
              <a:ahLst/>
              <a:cxnLst/>
              <a:rect l="l" t="t" r="r" b="b"/>
              <a:pathLst>
                <a:path w="2009" h="33391" fill="none" extrusionOk="0">
                  <a:moveTo>
                    <a:pt x="1" y="33390"/>
                  </a:moveTo>
                  <a:lnTo>
                    <a:pt x="1" y="28481"/>
                  </a:lnTo>
                  <a:lnTo>
                    <a:pt x="2008" y="26474"/>
                  </a:lnTo>
                  <a:lnTo>
                    <a:pt x="2008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6">
              <a:extLst>
                <a:ext uri="{FF2B5EF4-FFF2-40B4-BE49-F238E27FC236}">
                  <a16:creationId xmlns:a16="http://schemas.microsoft.com/office/drawing/2014/main" id="{FB8EDA96-B0C8-4BC5-0AA5-E36E2FD50CF5}"/>
                </a:ext>
              </a:extLst>
            </p:cNvPr>
            <p:cNvSpPr/>
            <p:nvPr/>
          </p:nvSpPr>
          <p:spPr>
            <a:xfrm rot="10800000" flipH="1">
              <a:off x="2484056" y="4298882"/>
              <a:ext cx="147349" cy="1036215"/>
            </a:xfrm>
            <a:custGeom>
              <a:avLst/>
              <a:gdLst/>
              <a:ahLst/>
              <a:cxnLst/>
              <a:rect l="l" t="t" r="r" b="b"/>
              <a:pathLst>
                <a:path w="4910" h="34529" fill="none" extrusionOk="0">
                  <a:moveTo>
                    <a:pt x="4910" y="34529"/>
                  </a:moveTo>
                  <a:lnTo>
                    <a:pt x="4910" y="31383"/>
                  </a:lnTo>
                  <a:lnTo>
                    <a:pt x="0" y="26446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6">
              <a:extLst>
                <a:ext uri="{FF2B5EF4-FFF2-40B4-BE49-F238E27FC236}">
                  <a16:creationId xmlns:a16="http://schemas.microsoft.com/office/drawing/2014/main" id="{AAF01E55-ADDB-DD9D-E3F9-1E397438907F}"/>
                </a:ext>
              </a:extLst>
            </p:cNvPr>
            <p:cNvSpPr/>
            <p:nvPr/>
          </p:nvSpPr>
          <p:spPr>
            <a:xfrm rot="10800000" flipH="1">
              <a:off x="2631375" y="4547125"/>
              <a:ext cx="30" cy="743198"/>
            </a:xfrm>
            <a:custGeom>
              <a:avLst/>
              <a:gdLst/>
              <a:ahLst/>
              <a:cxnLst/>
              <a:rect l="l" t="t" r="r" b="b"/>
              <a:pathLst>
                <a:path w="1" h="24765" fill="none" extrusionOk="0">
                  <a:moveTo>
                    <a:pt x="1" y="0"/>
                  </a:moveTo>
                  <a:lnTo>
                    <a:pt x="1" y="24764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6">
              <a:extLst>
                <a:ext uri="{FF2B5EF4-FFF2-40B4-BE49-F238E27FC236}">
                  <a16:creationId xmlns:a16="http://schemas.microsoft.com/office/drawing/2014/main" id="{A3E46F1F-5BE2-CB9C-5783-80A113FEBC39}"/>
                </a:ext>
              </a:extLst>
            </p:cNvPr>
            <p:cNvSpPr/>
            <p:nvPr/>
          </p:nvSpPr>
          <p:spPr>
            <a:xfrm rot="10800000" flipH="1">
              <a:off x="2754296" y="4432367"/>
              <a:ext cx="30" cy="882384"/>
            </a:xfrm>
            <a:custGeom>
              <a:avLst/>
              <a:gdLst/>
              <a:ahLst/>
              <a:cxnLst/>
              <a:rect l="l" t="t" r="r" b="b"/>
              <a:pathLst>
                <a:path w="1" h="29403" fill="none" extrusionOk="0">
                  <a:moveTo>
                    <a:pt x="0" y="0"/>
                  </a:moveTo>
                  <a:lnTo>
                    <a:pt x="0" y="29403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6">
              <a:extLst>
                <a:ext uri="{FF2B5EF4-FFF2-40B4-BE49-F238E27FC236}">
                  <a16:creationId xmlns:a16="http://schemas.microsoft.com/office/drawing/2014/main" id="{A815A857-40EC-1B7E-E812-1B1EB4C13135}"/>
                </a:ext>
              </a:extLst>
            </p:cNvPr>
            <p:cNvSpPr/>
            <p:nvPr/>
          </p:nvSpPr>
          <p:spPr>
            <a:xfrm rot="10800000" flipH="1">
              <a:off x="627185" y="3391290"/>
              <a:ext cx="101794" cy="102574"/>
            </a:xfrm>
            <a:custGeom>
              <a:avLst/>
              <a:gdLst/>
              <a:ahLst/>
              <a:cxnLst/>
              <a:rect l="l" t="t" r="r" b="b"/>
              <a:pathLst>
                <a:path w="3392" h="3418" fill="none" extrusionOk="0">
                  <a:moveTo>
                    <a:pt x="1" y="1682"/>
                  </a:moveTo>
                  <a:cubicBezTo>
                    <a:pt x="1" y="733"/>
                    <a:pt x="760" y="0"/>
                    <a:pt x="1682" y="0"/>
                  </a:cubicBezTo>
                  <a:cubicBezTo>
                    <a:pt x="2632" y="0"/>
                    <a:pt x="3391" y="760"/>
                    <a:pt x="3391" y="1682"/>
                  </a:cubicBezTo>
                  <a:cubicBezTo>
                    <a:pt x="3391" y="2604"/>
                    <a:pt x="2604" y="3391"/>
                    <a:pt x="1682" y="3391"/>
                  </a:cubicBezTo>
                  <a:cubicBezTo>
                    <a:pt x="733" y="3418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6">
              <a:extLst>
                <a:ext uri="{FF2B5EF4-FFF2-40B4-BE49-F238E27FC236}">
                  <a16:creationId xmlns:a16="http://schemas.microsoft.com/office/drawing/2014/main" id="{A97A0C58-96A1-E975-A458-9A07B869286E}"/>
                </a:ext>
              </a:extLst>
            </p:cNvPr>
            <p:cNvSpPr/>
            <p:nvPr/>
          </p:nvSpPr>
          <p:spPr>
            <a:xfrm rot="10800000" flipH="1">
              <a:off x="202273" y="744198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extrusionOk="0">
                  <a:moveTo>
                    <a:pt x="1710" y="0"/>
                  </a:moveTo>
                  <a:cubicBezTo>
                    <a:pt x="788" y="0"/>
                    <a:pt x="1" y="760"/>
                    <a:pt x="1" y="1709"/>
                  </a:cubicBezTo>
                  <a:cubicBezTo>
                    <a:pt x="1" y="2658"/>
                    <a:pt x="788" y="3391"/>
                    <a:pt x="1710" y="3391"/>
                  </a:cubicBezTo>
                  <a:cubicBezTo>
                    <a:pt x="2632" y="3391"/>
                    <a:pt x="3391" y="2658"/>
                    <a:pt x="3391" y="1709"/>
                  </a:cubicBezTo>
                  <a:cubicBezTo>
                    <a:pt x="3391" y="787"/>
                    <a:pt x="2659" y="0"/>
                    <a:pt x="17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6">
              <a:extLst>
                <a:ext uri="{FF2B5EF4-FFF2-40B4-BE49-F238E27FC236}">
                  <a16:creationId xmlns:a16="http://schemas.microsoft.com/office/drawing/2014/main" id="{E78A1469-5F3C-72F9-75C4-874A5A4BE053}"/>
                </a:ext>
              </a:extLst>
            </p:cNvPr>
            <p:cNvSpPr/>
            <p:nvPr/>
          </p:nvSpPr>
          <p:spPr>
            <a:xfrm rot="10800000" flipH="1">
              <a:off x="681713" y="2897985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6">
              <a:extLst>
                <a:ext uri="{FF2B5EF4-FFF2-40B4-BE49-F238E27FC236}">
                  <a16:creationId xmlns:a16="http://schemas.microsoft.com/office/drawing/2014/main" id="{330F619D-4C0E-5B3B-0AFC-A00C7A011DA4}"/>
                </a:ext>
              </a:extLst>
            </p:cNvPr>
            <p:cNvSpPr/>
            <p:nvPr/>
          </p:nvSpPr>
          <p:spPr>
            <a:xfrm rot="10800000" flipH="1">
              <a:off x="765561" y="3890236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fill="none" extrusionOk="0">
                  <a:moveTo>
                    <a:pt x="1" y="1709"/>
                  </a:moveTo>
                  <a:cubicBezTo>
                    <a:pt x="1" y="760"/>
                    <a:pt x="760" y="1"/>
                    <a:pt x="1682" y="1"/>
                  </a:cubicBezTo>
                  <a:cubicBezTo>
                    <a:pt x="2632" y="1"/>
                    <a:pt x="3391" y="787"/>
                    <a:pt x="3391" y="1709"/>
                  </a:cubicBezTo>
                  <a:cubicBezTo>
                    <a:pt x="3391" y="2659"/>
                    <a:pt x="2605" y="3391"/>
                    <a:pt x="1682" y="3391"/>
                  </a:cubicBezTo>
                  <a:cubicBezTo>
                    <a:pt x="733" y="3391"/>
                    <a:pt x="1" y="2659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6">
              <a:extLst>
                <a:ext uri="{FF2B5EF4-FFF2-40B4-BE49-F238E27FC236}">
                  <a16:creationId xmlns:a16="http://schemas.microsoft.com/office/drawing/2014/main" id="{62553113-EF69-0129-E1F0-CA97E5D0CD66}"/>
                </a:ext>
              </a:extLst>
            </p:cNvPr>
            <p:cNvSpPr/>
            <p:nvPr/>
          </p:nvSpPr>
          <p:spPr>
            <a:xfrm rot="10800000" flipH="1">
              <a:off x="1274320" y="4241083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60" y="0"/>
                    <a:pt x="1682" y="0"/>
                  </a:cubicBezTo>
                  <a:cubicBezTo>
                    <a:pt x="2631" y="0"/>
                    <a:pt x="3391" y="787"/>
                    <a:pt x="3391" y="1709"/>
                  </a:cubicBezTo>
                  <a:cubicBezTo>
                    <a:pt x="3391" y="2658"/>
                    <a:pt x="2604" y="3391"/>
                    <a:pt x="1682" y="3391"/>
                  </a:cubicBezTo>
                  <a:cubicBezTo>
                    <a:pt x="760" y="3391"/>
                    <a:pt x="0" y="2631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6">
              <a:extLst>
                <a:ext uri="{FF2B5EF4-FFF2-40B4-BE49-F238E27FC236}">
                  <a16:creationId xmlns:a16="http://schemas.microsoft.com/office/drawing/2014/main" id="{5DE7F0C2-2FBE-AA72-0874-82114D30B11F}"/>
                </a:ext>
              </a:extLst>
            </p:cNvPr>
            <p:cNvSpPr/>
            <p:nvPr/>
          </p:nvSpPr>
          <p:spPr>
            <a:xfrm rot="10800000" flipH="1">
              <a:off x="2580898" y="4197118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fill="none" extrusionOk="0">
                  <a:moveTo>
                    <a:pt x="3391" y="1683"/>
                  </a:moveTo>
                  <a:cubicBezTo>
                    <a:pt x="3391" y="2632"/>
                    <a:pt x="2632" y="3391"/>
                    <a:pt x="1683" y="3391"/>
                  </a:cubicBezTo>
                  <a:cubicBezTo>
                    <a:pt x="760" y="3391"/>
                    <a:pt x="1" y="2632"/>
                    <a:pt x="1" y="1683"/>
                  </a:cubicBezTo>
                  <a:cubicBezTo>
                    <a:pt x="1" y="760"/>
                    <a:pt x="760" y="1"/>
                    <a:pt x="1683" y="1"/>
                  </a:cubicBezTo>
                  <a:cubicBezTo>
                    <a:pt x="2632" y="1"/>
                    <a:pt x="3391" y="760"/>
                    <a:pt x="3391" y="1683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6">
              <a:extLst>
                <a:ext uri="{FF2B5EF4-FFF2-40B4-BE49-F238E27FC236}">
                  <a16:creationId xmlns:a16="http://schemas.microsoft.com/office/drawing/2014/main" id="{9124260E-01FC-281D-BE3A-6910E78D5655}"/>
                </a:ext>
              </a:extLst>
            </p:cNvPr>
            <p:cNvSpPr/>
            <p:nvPr/>
          </p:nvSpPr>
          <p:spPr>
            <a:xfrm rot="10800000" flipH="1">
              <a:off x="4967782" y="4594331"/>
              <a:ext cx="101764" cy="102604"/>
            </a:xfrm>
            <a:custGeom>
              <a:avLst/>
              <a:gdLst/>
              <a:ahLst/>
              <a:cxnLst/>
              <a:rect l="l" t="t" r="r" b="b"/>
              <a:pathLst>
                <a:path w="3391" h="3419" fill="none" extrusionOk="0">
                  <a:moveTo>
                    <a:pt x="0" y="1709"/>
                  </a:moveTo>
                  <a:cubicBezTo>
                    <a:pt x="0" y="760"/>
                    <a:pt x="787" y="0"/>
                    <a:pt x="1709" y="0"/>
                  </a:cubicBezTo>
                  <a:cubicBezTo>
                    <a:pt x="2658" y="0"/>
                    <a:pt x="3391" y="787"/>
                    <a:pt x="3391" y="1709"/>
                  </a:cubicBezTo>
                  <a:cubicBezTo>
                    <a:pt x="3391" y="2659"/>
                    <a:pt x="2631" y="3391"/>
                    <a:pt x="1709" y="3391"/>
                  </a:cubicBezTo>
                  <a:cubicBezTo>
                    <a:pt x="787" y="3418"/>
                    <a:pt x="0" y="2659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6">
              <a:extLst>
                <a:ext uri="{FF2B5EF4-FFF2-40B4-BE49-F238E27FC236}">
                  <a16:creationId xmlns:a16="http://schemas.microsoft.com/office/drawing/2014/main" id="{25B41EDD-E3D7-B8AB-7BF2-FE46D0824715}"/>
                </a:ext>
              </a:extLst>
            </p:cNvPr>
            <p:cNvSpPr/>
            <p:nvPr/>
          </p:nvSpPr>
          <p:spPr>
            <a:xfrm rot="10800000" flipH="1">
              <a:off x="422066" y="202784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fill="none" extrusionOk="0">
                  <a:moveTo>
                    <a:pt x="0" y="1683"/>
                  </a:moveTo>
                  <a:cubicBezTo>
                    <a:pt x="0" y="733"/>
                    <a:pt x="787" y="1"/>
                    <a:pt x="1709" y="1"/>
                  </a:cubicBezTo>
                  <a:cubicBezTo>
                    <a:pt x="2659" y="1"/>
                    <a:pt x="3391" y="787"/>
                    <a:pt x="3391" y="1683"/>
                  </a:cubicBezTo>
                  <a:cubicBezTo>
                    <a:pt x="3391" y="2605"/>
                    <a:pt x="2631" y="3391"/>
                    <a:pt x="1709" y="3391"/>
                  </a:cubicBezTo>
                  <a:cubicBezTo>
                    <a:pt x="787" y="3391"/>
                    <a:pt x="0" y="2632"/>
                    <a:pt x="0" y="1683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6">
              <a:extLst>
                <a:ext uri="{FF2B5EF4-FFF2-40B4-BE49-F238E27FC236}">
                  <a16:creationId xmlns:a16="http://schemas.microsoft.com/office/drawing/2014/main" id="{8EA5F16F-FD5C-FCF9-EAA2-6A3901C1F4E4}"/>
                </a:ext>
              </a:extLst>
            </p:cNvPr>
            <p:cNvSpPr/>
            <p:nvPr/>
          </p:nvSpPr>
          <p:spPr>
            <a:xfrm rot="10800000" flipH="1">
              <a:off x="422066" y="2246799"/>
              <a:ext cx="101764" cy="102604"/>
            </a:xfrm>
            <a:custGeom>
              <a:avLst/>
              <a:gdLst/>
              <a:ahLst/>
              <a:cxnLst/>
              <a:rect l="l" t="t" r="r" b="b"/>
              <a:pathLst>
                <a:path w="3391" h="3419" fill="none" extrusionOk="0">
                  <a:moveTo>
                    <a:pt x="0" y="1682"/>
                  </a:moveTo>
                  <a:cubicBezTo>
                    <a:pt x="0" y="733"/>
                    <a:pt x="787" y="0"/>
                    <a:pt x="1709" y="0"/>
                  </a:cubicBezTo>
                  <a:cubicBezTo>
                    <a:pt x="2659" y="0"/>
                    <a:pt x="3391" y="787"/>
                    <a:pt x="3391" y="1682"/>
                  </a:cubicBezTo>
                  <a:cubicBezTo>
                    <a:pt x="3391" y="2631"/>
                    <a:pt x="2631" y="3391"/>
                    <a:pt x="1709" y="3391"/>
                  </a:cubicBezTo>
                  <a:cubicBezTo>
                    <a:pt x="787" y="3418"/>
                    <a:pt x="0" y="2631"/>
                    <a:pt x="0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6">
              <a:extLst>
                <a:ext uri="{FF2B5EF4-FFF2-40B4-BE49-F238E27FC236}">
                  <a16:creationId xmlns:a16="http://schemas.microsoft.com/office/drawing/2014/main" id="{0F7D479B-882F-DE8A-5EFA-C6CF60C8FEB4}"/>
                </a:ext>
              </a:extLst>
            </p:cNvPr>
            <p:cNvSpPr/>
            <p:nvPr/>
          </p:nvSpPr>
          <p:spPr>
            <a:xfrm rot="10800000" flipH="1">
              <a:off x="733810" y="1408409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709"/>
                  </a:moveTo>
                  <a:cubicBezTo>
                    <a:pt x="1" y="760"/>
                    <a:pt x="787" y="0"/>
                    <a:pt x="1683" y="0"/>
                  </a:cubicBezTo>
                  <a:cubicBezTo>
                    <a:pt x="2632" y="0"/>
                    <a:pt x="3391" y="787"/>
                    <a:pt x="3391" y="1709"/>
                  </a:cubicBezTo>
                  <a:cubicBezTo>
                    <a:pt x="3391" y="2658"/>
                    <a:pt x="2605" y="3391"/>
                    <a:pt x="1683" y="3391"/>
                  </a:cubicBezTo>
                  <a:cubicBezTo>
                    <a:pt x="733" y="3391"/>
                    <a:pt x="1" y="2658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6">
              <a:extLst>
                <a:ext uri="{FF2B5EF4-FFF2-40B4-BE49-F238E27FC236}">
                  <a16:creationId xmlns:a16="http://schemas.microsoft.com/office/drawing/2014/main" id="{DE8C2E8F-0075-9B87-3645-AF32FAB45B7F}"/>
                </a:ext>
              </a:extLst>
            </p:cNvPr>
            <p:cNvSpPr/>
            <p:nvPr/>
          </p:nvSpPr>
          <p:spPr>
            <a:xfrm rot="10800000" flipH="1">
              <a:off x="1459092" y="4337955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87" y="1"/>
                    <a:pt x="1709" y="1"/>
                  </a:cubicBezTo>
                  <a:cubicBezTo>
                    <a:pt x="2658" y="1"/>
                    <a:pt x="3391" y="787"/>
                    <a:pt x="3391" y="1709"/>
                  </a:cubicBezTo>
                  <a:cubicBezTo>
                    <a:pt x="3391" y="2632"/>
                    <a:pt x="2604" y="3391"/>
                    <a:pt x="1709" y="3391"/>
                  </a:cubicBezTo>
                  <a:cubicBezTo>
                    <a:pt x="760" y="3391"/>
                    <a:pt x="0" y="2632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6">
              <a:extLst>
                <a:ext uri="{FF2B5EF4-FFF2-40B4-BE49-F238E27FC236}">
                  <a16:creationId xmlns:a16="http://schemas.microsoft.com/office/drawing/2014/main" id="{077201FA-635B-269E-1239-F26B96625062}"/>
                </a:ext>
              </a:extLst>
            </p:cNvPr>
            <p:cNvSpPr/>
            <p:nvPr/>
          </p:nvSpPr>
          <p:spPr>
            <a:xfrm rot="10800000" flipH="1">
              <a:off x="1459092" y="4131186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6">
              <a:extLst>
                <a:ext uri="{FF2B5EF4-FFF2-40B4-BE49-F238E27FC236}">
                  <a16:creationId xmlns:a16="http://schemas.microsoft.com/office/drawing/2014/main" id="{8718CBFA-0444-3D4E-6C5B-B15DCEB002DA}"/>
                </a:ext>
              </a:extLst>
            </p:cNvPr>
            <p:cNvSpPr/>
            <p:nvPr/>
          </p:nvSpPr>
          <p:spPr>
            <a:xfrm rot="10800000" flipH="1">
              <a:off x="2808014" y="4460846"/>
              <a:ext cx="101764" cy="102604"/>
            </a:xfrm>
            <a:custGeom>
              <a:avLst/>
              <a:gdLst/>
              <a:ahLst/>
              <a:cxnLst/>
              <a:rect l="l" t="t" r="r" b="b"/>
              <a:pathLst>
                <a:path w="3391" h="3419" fill="none" extrusionOk="0">
                  <a:moveTo>
                    <a:pt x="0" y="1682"/>
                  </a:moveTo>
                  <a:cubicBezTo>
                    <a:pt x="0" y="733"/>
                    <a:pt x="760" y="1"/>
                    <a:pt x="1682" y="1"/>
                  </a:cubicBezTo>
                  <a:cubicBezTo>
                    <a:pt x="2631" y="1"/>
                    <a:pt x="3391" y="787"/>
                    <a:pt x="3391" y="1682"/>
                  </a:cubicBezTo>
                  <a:cubicBezTo>
                    <a:pt x="3391" y="2632"/>
                    <a:pt x="2604" y="3391"/>
                    <a:pt x="1682" y="3391"/>
                  </a:cubicBezTo>
                  <a:cubicBezTo>
                    <a:pt x="733" y="3418"/>
                    <a:pt x="0" y="2632"/>
                    <a:pt x="0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6">
              <a:extLst>
                <a:ext uri="{FF2B5EF4-FFF2-40B4-BE49-F238E27FC236}">
                  <a16:creationId xmlns:a16="http://schemas.microsoft.com/office/drawing/2014/main" id="{18D653F1-060C-A26C-EAE6-E1F3E21737F5}"/>
                </a:ext>
              </a:extLst>
            </p:cNvPr>
            <p:cNvSpPr/>
            <p:nvPr/>
          </p:nvSpPr>
          <p:spPr>
            <a:xfrm rot="10800000" flipH="1">
              <a:off x="4498906" y="4256538"/>
              <a:ext cx="101794" cy="102604"/>
            </a:xfrm>
            <a:custGeom>
              <a:avLst/>
              <a:gdLst/>
              <a:ahLst/>
              <a:cxnLst/>
              <a:rect l="l" t="t" r="r" b="b"/>
              <a:pathLst>
                <a:path w="3392" h="3419" fill="none" extrusionOk="0">
                  <a:moveTo>
                    <a:pt x="1" y="1710"/>
                  </a:moveTo>
                  <a:cubicBezTo>
                    <a:pt x="1" y="760"/>
                    <a:pt x="787" y="1"/>
                    <a:pt x="1709" y="1"/>
                  </a:cubicBezTo>
                  <a:cubicBezTo>
                    <a:pt x="2659" y="1"/>
                    <a:pt x="3391" y="787"/>
                    <a:pt x="3391" y="1710"/>
                  </a:cubicBezTo>
                  <a:cubicBezTo>
                    <a:pt x="3391" y="2659"/>
                    <a:pt x="2605" y="3391"/>
                    <a:pt x="1709" y="3391"/>
                  </a:cubicBezTo>
                  <a:cubicBezTo>
                    <a:pt x="787" y="3418"/>
                    <a:pt x="1" y="2659"/>
                    <a:pt x="1" y="171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6">
              <a:extLst>
                <a:ext uri="{FF2B5EF4-FFF2-40B4-BE49-F238E27FC236}">
                  <a16:creationId xmlns:a16="http://schemas.microsoft.com/office/drawing/2014/main" id="{91EF980F-5CB3-735D-5FA0-19ABEEEF91BA}"/>
                </a:ext>
              </a:extLst>
            </p:cNvPr>
            <p:cNvSpPr/>
            <p:nvPr/>
          </p:nvSpPr>
          <p:spPr>
            <a:xfrm rot="10800000" flipH="1">
              <a:off x="1010562" y="4050610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8" y="0"/>
                    <a:pt x="1683" y="0"/>
                  </a:cubicBezTo>
                  <a:cubicBezTo>
                    <a:pt x="2605" y="0"/>
                    <a:pt x="3391" y="787"/>
                    <a:pt x="3391" y="1682"/>
                  </a:cubicBezTo>
                  <a:cubicBezTo>
                    <a:pt x="3391" y="2631"/>
                    <a:pt x="2605" y="3391"/>
                    <a:pt x="1683" y="3391"/>
                  </a:cubicBezTo>
                  <a:cubicBezTo>
                    <a:pt x="788" y="3391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6">
              <a:extLst>
                <a:ext uri="{FF2B5EF4-FFF2-40B4-BE49-F238E27FC236}">
                  <a16:creationId xmlns:a16="http://schemas.microsoft.com/office/drawing/2014/main" id="{C6C5592E-8A0E-6582-2C07-7567475429A2}"/>
                </a:ext>
              </a:extLst>
            </p:cNvPr>
            <p:cNvSpPr/>
            <p:nvPr/>
          </p:nvSpPr>
          <p:spPr>
            <a:xfrm rot="10800000" flipH="1">
              <a:off x="-50051" y="2975321"/>
              <a:ext cx="101794" cy="101794"/>
            </a:xfrm>
            <a:custGeom>
              <a:avLst/>
              <a:gdLst/>
              <a:ahLst/>
              <a:cxnLst/>
              <a:rect l="l" t="t" r="r" b="b"/>
              <a:pathLst>
                <a:path w="3392" h="3392" fill="none" extrusionOk="0">
                  <a:moveTo>
                    <a:pt x="1" y="1710"/>
                  </a:moveTo>
                  <a:cubicBezTo>
                    <a:pt x="1" y="760"/>
                    <a:pt x="787" y="1"/>
                    <a:pt x="1709" y="1"/>
                  </a:cubicBezTo>
                  <a:cubicBezTo>
                    <a:pt x="2659" y="1"/>
                    <a:pt x="3391" y="787"/>
                    <a:pt x="3391" y="1710"/>
                  </a:cubicBezTo>
                  <a:cubicBezTo>
                    <a:pt x="3391" y="2659"/>
                    <a:pt x="2632" y="3391"/>
                    <a:pt x="1709" y="3391"/>
                  </a:cubicBezTo>
                  <a:cubicBezTo>
                    <a:pt x="760" y="3391"/>
                    <a:pt x="1" y="2659"/>
                    <a:pt x="1" y="171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6">
              <a:extLst>
                <a:ext uri="{FF2B5EF4-FFF2-40B4-BE49-F238E27FC236}">
                  <a16:creationId xmlns:a16="http://schemas.microsoft.com/office/drawing/2014/main" id="{3148FB47-1665-1E6B-1872-3787F465CD5B}"/>
                </a:ext>
              </a:extLst>
            </p:cNvPr>
            <p:cNvSpPr/>
            <p:nvPr/>
          </p:nvSpPr>
          <p:spPr>
            <a:xfrm rot="10800000" flipH="1">
              <a:off x="1240109" y="3786882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7" y="0"/>
                    <a:pt x="1710" y="0"/>
                  </a:cubicBezTo>
                  <a:cubicBezTo>
                    <a:pt x="2632" y="0"/>
                    <a:pt x="3391" y="760"/>
                    <a:pt x="3391" y="1682"/>
                  </a:cubicBezTo>
                  <a:cubicBezTo>
                    <a:pt x="3391" y="2631"/>
                    <a:pt x="2632" y="3391"/>
                    <a:pt x="1710" y="3391"/>
                  </a:cubicBezTo>
                  <a:cubicBezTo>
                    <a:pt x="787" y="3391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6">
              <a:extLst>
                <a:ext uri="{FF2B5EF4-FFF2-40B4-BE49-F238E27FC236}">
                  <a16:creationId xmlns:a16="http://schemas.microsoft.com/office/drawing/2014/main" id="{9E972B83-F216-441A-91DB-D3ED3A140E02}"/>
                </a:ext>
              </a:extLst>
            </p:cNvPr>
            <p:cNvSpPr/>
            <p:nvPr/>
          </p:nvSpPr>
          <p:spPr>
            <a:xfrm rot="10800000" flipH="1">
              <a:off x="540096" y="4241083"/>
              <a:ext cx="101764" cy="101764"/>
            </a:xfrm>
            <a:custGeom>
              <a:avLst/>
              <a:gdLst/>
              <a:ahLst/>
              <a:cxnLst/>
              <a:rect l="l" t="t" r="r" b="b"/>
              <a:pathLst>
                <a:path w="3391" h="3391" fill="none" extrusionOk="0">
                  <a:moveTo>
                    <a:pt x="0" y="1709"/>
                  </a:moveTo>
                  <a:cubicBezTo>
                    <a:pt x="0" y="760"/>
                    <a:pt x="787" y="0"/>
                    <a:pt x="1709" y="0"/>
                  </a:cubicBezTo>
                  <a:cubicBezTo>
                    <a:pt x="2658" y="0"/>
                    <a:pt x="3391" y="787"/>
                    <a:pt x="3391" y="1709"/>
                  </a:cubicBezTo>
                  <a:cubicBezTo>
                    <a:pt x="3391" y="2658"/>
                    <a:pt x="2631" y="3391"/>
                    <a:pt x="1709" y="3391"/>
                  </a:cubicBezTo>
                  <a:cubicBezTo>
                    <a:pt x="760" y="3391"/>
                    <a:pt x="0" y="2631"/>
                    <a:pt x="0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6">
              <a:extLst>
                <a:ext uri="{FF2B5EF4-FFF2-40B4-BE49-F238E27FC236}">
                  <a16:creationId xmlns:a16="http://schemas.microsoft.com/office/drawing/2014/main" id="{77AF4DCD-DC7C-59BF-DF0F-AA2C3FD38B83}"/>
                </a:ext>
              </a:extLst>
            </p:cNvPr>
            <p:cNvSpPr/>
            <p:nvPr/>
          </p:nvSpPr>
          <p:spPr>
            <a:xfrm rot="10800000" flipH="1">
              <a:off x="464380" y="3662340"/>
              <a:ext cx="50507" cy="50477"/>
            </a:xfrm>
            <a:custGeom>
              <a:avLst/>
              <a:gdLst/>
              <a:ahLst/>
              <a:cxnLst/>
              <a:rect l="l" t="t" r="r" b="b"/>
              <a:pathLst>
                <a:path w="1683" h="1682" fill="none" extrusionOk="0">
                  <a:moveTo>
                    <a:pt x="1" y="841"/>
                  </a:moveTo>
                  <a:cubicBezTo>
                    <a:pt x="1" y="380"/>
                    <a:pt x="353" y="0"/>
                    <a:pt x="842" y="0"/>
                  </a:cubicBezTo>
                  <a:cubicBezTo>
                    <a:pt x="1303" y="0"/>
                    <a:pt x="1683" y="380"/>
                    <a:pt x="1683" y="841"/>
                  </a:cubicBezTo>
                  <a:cubicBezTo>
                    <a:pt x="1683" y="1329"/>
                    <a:pt x="1303" y="1682"/>
                    <a:pt x="842" y="1682"/>
                  </a:cubicBezTo>
                  <a:cubicBezTo>
                    <a:pt x="408" y="1682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6">
              <a:extLst>
                <a:ext uri="{FF2B5EF4-FFF2-40B4-BE49-F238E27FC236}">
                  <a16:creationId xmlns:a16="http://schemas.microsoft.com/office/drawing/2014/main" id="{BFFC8E28-FC55-E53B-8CDB-1767C1C73CA0}"/>
                </a:ext>
              </a:extLst>
            </p:cNvPr>
            <p:cNvSpPr/>
            <p:nvPr/>
          </p:nvSpPr>
          <p:spPr>
            <a:xfrm rot="10800000" flipH="1">
              <a:off x="228322" y="589526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1" y="841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41"/>
                  </a:cubicBezTo>
                  <a:cubicBezTo>
                    <a:pt x="1683" y="1329"/>
                    <a:pt x="1303" y="1682"/>
                    <a:pt x="842" y="1682"/>
                  </a:cubicBezTo>
                  <a:cubicBezTo>
                    <a:pt x="408" y="1682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6">
              <a:extLst>
                <a:ext uri="{FF2B5EF4-FFF2-40B4-BE49-F238E27FC236}">
                  <a16:creationId xmlns:a16="http://schemas.microsoft.com/office/drawing/2014/main" id="{E863604C-C2B3-C33F-2CB1-93E5C7A05A4F}"/>
                </a:ext>
              </a:extLst>
            </p:cNvPr>
            <p:cNvSpPr/>
            <p:nvPr/>
          </p:nvSpPr>
          <p:spPr>
            <a:xfrm rot="10800000" flipH="1">
              <a:off x="708572" y="2793011"/>
              <a:ext cx="50507" cy="51287"/>
            </a:xfrm>
            <a:custGeom>
              <a:avLst/>
              <a:gdLst/>
              <a:ahLst/>
              <a:cxnLst/>
              <a:rect l="l" t="t" r="r" b="b"/>
              <a:pathLst>
                <a:path w="1683" h="1709" fill="none" extrusionOk="0">
                  <a:moveTo>
                    <a:pt x="1" y="868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68"/>
                  </a:cubicBezTo>
                  <a:cubicBezTo>
                    <a:pt x="1683" y="1329"/>
                    <a:pt x="1303" y="1709"/>
                    <a:pt x="842" y="1709"/>
                  </a:cubicBezTo>
                  <a:cubicBezTo>
                    <a:pt x="354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6">
              <a:extLst>
                <a:ext uri="{FF2B5EF4-FFF2-40B4-BE49-F238E27FC236}">
                  <a16:creationId xmlns:a16="http://schemas.microsoft.com/office/drawing/2014/main" id="{F145CA41-7C0F-08F9-F30D-34C4DC1CC4A1}"/>
                </a:ext>
              </a:extLst>
            </p:cNvPr>
            <p:cNvSpPr/>
            <p:nvPr/>
          </p:nvSpPr>
          <p:spPr>
            <a:xfrm rot="10800000" flipH="1">
              <a:off x="708572" y="2522740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1" y="841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41"/>
                  </a:cubicBezTo>
                  <a:cubicBezTo>
                    <a:pt x="1683" y="1329"/>
                    <a:pt x="1303" y="1682"/>
                    <a:pt x="842" y="1682"/>
                  </a:cubicBezTo>
                  <a:cubicBezTo>
                    <a:pt x="354" y="1682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6">
              <a:extLst>
                <a:ext uri="{FF2B5EF4-FFF2-40B4-BE49-F238E27FC236}">
                  <a16:creationId xmlns:a16="http://schemas.microsoft.com/office/drawing/2014/main" id="{E53587FA-6332-1A2F-DDB9-B4804AA59B15}"/>
                </a:ext>
              </a:extLst>
            </p:cNvPr>
            <p:cNvSpPr/>
            <p:nvPr/>
          </p:nvSpPr>
          <p:spPr>
            <a:xfrm rot="10800000" flipH="1">
              <a:off x="3849642" y="4388402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0" y="868"/>
                  </a:moveTo>
                  <a:cubicBezTo>
                    <a:pt x="0" y="380"/>
                    <a:pt x="380" y="1"/>
                    <a:pt x="868" y="1"/>
                  </a:cubicBezTo>
                  <a:cubicBezTo>
                    <a:pt x="1329" y="1"/>
                    <a:pt x="1709" y="380"/>
                    <a:pt x="1709" y="868"/>
                  </a:cubicBezTo>
                  <a:cubicBezTo>
                    <a:pt x="1709" y="1330"/>
                    <a:pt x="1329" y="1709"/>
                    <a:pt x="868" y="1709"/>
                  </a:cubicBezTo>
                  <a:cubicBezTo>
                    <a:pt x="407" y="1709"/>
                    <a:pt x="0" y="1330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6">
              <a:extLst>
                <a:ext uri="{FF2B5EF4-FFF2-40B4-BE49-F238E27FC236}">
                  <a16:creationId xmlns:a16="http://schemas.microsoft.com/office/drawing/2014/main" id="{58F549DF-494A-1510-7160-EE302C300419}"/>
                </a:ext>
              </a:extLst>
            </p:cNvPr>
            <p:cNvSpPr/>
            <p:nvPr/>
          </p:nvSpPr>
          <p:spPr>
            <a:xfrm rot="10800000" flipH="1">
              <a:off x="43550" y="2376232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1" y="842"/>
                  </a:moveTo>
                  <a:cubicBezTo>
                    <a:pt x="1" y="380"/>
                    <a:pt x="381" y="1"/>
                    <a:pt x="869" y="1"/>
                  </a:cubicBezTo>
                  <a:cubicBezTo>
                    <a:pt x="1330" y="1"/>
                    <a:pt x="1710" y="380"/>
                    <a:pt x="1710" y="842"/>
                  </a:cubicBezTo>
                  <a:cubicBezTo>
                    <a:pt x="1710" y="1330"/>
                    <a:pt x="1330" y="1682"/>
                    <a:pt x="869" y="1682"/>
                  </a:cubicBezTo>
                  <a:cubicBezTo>
                    <a:pt x="381" y="1682"/>
                    <a:pt x="1" y="1330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6">
              <a:extLst>
                <a:ext uri="{FF2B5EF4-FFF2-40B4-BE49-F238E27FC236}">
                  <a16:creationId xmlns:a16="http://schemas.microsoft.com/office/drawing/2014/main" id="{FEAD13CA-D406-E90E-1AD0-89313F27A0D9}"/>
                </a:ext>
              </a:extLst>
            </p:cNvPr>
            <p:cNvSpPr/>
            <p:nvPr/>
          </p:nvSpPr>
          <p:spPr>
            <a:xfrm rot="10800000" flipH="1">
              <a:off x="86704" y="3257775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682" y="380"/>
                    <a:pt x="1682" y="841"/>
                  </a:cubicBezTo>
                  <a:cubicBezTo>
                    <a:pt x="1682" y="1330"/>
                    <a:pt x="1329" y="1709"/>
                    <a:pt x="841" y="1709"/>
                  </a:cubicBezTo>
                  <a:cubicBezTo>
                    <a:pt x="380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6">
              <a:extLst>
                <a:ext uri="{FF2B5EF4-FFF2-40B4-BE49-F238E27FC236}">
                  <a16:creationId xmlns:a16="http://schemas.microsoft.com/office/drawing/2014/main" id="{7CC8C326-6C69-B2E6-8241-4AA705C525E9}"/>
                </a:ext>
              </a:extLst>
            </p:cNvPr>
            <p:cNvSpPr/>
            <p:nvPr/>
          </p:nvSpPr>
          <p:spPr>
            <a:xfrm rot="10800000" flipH="1">
              <a:off x="159959" y="3257775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02" y="0"/>
                    <a:pt x="1682" y="380"/>
                    <a:pt x="1682" y="841"/>
                  </a:cubicBezTo>
                  <a:cubicBezTo>
                    <a:pt x="1682" y="1330"/>
                    <a:pt x="1330" y="1709"/>
                    <a:pt x="841" y="1709"/>
                  </a:cubicBezTo>
                  <a:cubicBezTo>
                    <a:pt x="353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6">
              <a:extLst>
                <a:ext uri="{FF2B5EF4-FFF2-40B4-BE49-F238E27FC236}">
                  <a16:creationId xmlns:a16="http://schemas.microsoft.com/office/drawing/2014/main" id="{08FFBBB3-DD2C-74CB-638B-9F74D3EF1856}"/>
                </a:ext>
              </a:extLst>
            </p:cNvPr>
            <p:cNvSpPr/>
            <p:nvPr/>
          </p:nvSpPr>
          <p:spPr>
            <a:xfrm rot="10800000" flipH="1">
              <a:off x="-24002" y="3257775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extrusionOk="0">
                  <a:moveTo>
                    <a:pt x="841" y="0"/>
                  </a:moveTo>
                  <a:cubicBezTo>
                    <a:pt x="353" y="0"/>
                    <a:pt x="1" y="380"/>
                    <a:pt x="1" y="841"/>
                  </a:cubicBezTo>
                  <a:cubicBezTo>
                    <a:pt x="1" y="1330"/>
                    <a:pt x="353" y="1709"/>
                    <a:pt x="841" y="1709"/>
                  </a:cubicBezTo>
                  <a:cubicBezTo>
                    <a:pt x="1302" y="1709"/>
                    <a:pt x="1682" y="1330"/>
                    <a:pt x="1682" y="841"/>
                  </a:cubicBezTo>
                  <a:cubicBezTo>
                    <a:pt x="1682" y="380"/>
                    <a:pt x="1302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6">
              <a:extLst>
                <a:ext uri="{FF2B5EF4-FFF2-40B4-BE49-F238E27FC236}">
                  <a16:creationId xmlns:a16="http://schemas.microsoft.com/office/drawing/2014/main" id="{D4A4BEF8-D111-7035-E717-D248D7F83D35}"/>
                </a:ext>
              </a:extLst>
            </p:cNvPr>
            <p:cNvSpPr/>
            <p:nvPr/>
          </p:nvSpPr>
          <p:spPr>
            <a:xfrm rot="10800000" flipH="1">
              <a:off x="896614" y="3780219"/>
              <a:ext cx="50507" cy="50627"/>
            </a:xfrm>
            <a:custGeom>
              <a:avLst/>
              <a:gdLst/>
              <a:ahLst/>
              <a:cxnLst/>
              <a:rect l="l" t="t" r="r" b="b"/>
              <a:pathLst>
                <a:path w="1683" h="1687" extrusionOk="0">
                  <a:moveTo>
                    <a:pt x="841" y="0"/>
                  </a:moveTo>
                  <a:cubicBezTo>
                    <a:pt x="353" y="0"/>
                    <a:pt x="1" y="380"/>
                    <a:pt x="1" y="841"/>
                  </a:cubicBezTo>
                  <a:cubicBezTo>
                    <a:pt x="1" y="1300"/>
                    <a:pt x="336" y="1687"/>
                    <a:pt x="759" y="1687"/>
                  </a:cubicBezTo>
                  <a:cubicBezTo>
                    <a:pt x="786" y="1687"/>
                    <a:pt x="814" y="1685"/>
                    <a:pt x="841" y="1682"/>
                  </a:cubicBezTo>
                  <a:cubicBezTo>
                    <a:pt x="1330" y="1682"/>
                    <a:pt x="1682" y="1329"/>
                    <a:pt x="1682" y="841"/>
                  </a:cubicBezTo>
                  <a:cubicBezTo>
                    <a:pt x="1682" y="380"/>
                    <a:pt x="1330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6">
              <a:extLst>
                <a:ext uri="{FF2B5EF4-FFF2-40B4-BE49-F238E27FC236}">
                  <a16:creationId xmlns:a16="http://schemas.microsoft.com/office/drawing/2014/main" id="{BD87DFCF-260E-338D-CF38-50BF4CF7FACC}"/>
                </a:ext>
              </a:extLst>
            </p:cNvPr>
            <p:cNvSpPr/>
            <p:nvPr/>
          </p:nvSpPr>
          <p:spPr>
            <a:xfrm rot="10800000" flipH="1">
              <a:off x="2729058" y="4381080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0" y="841"/>
                  </a:moveTo>
                  <a:cubicBezTo>
                    <a:pt x="0" y="380"/>
                    <a:pt x="380" y="1"/>
                    <a:pt x="868" y="1"/>
                  </a:cubicBezTo>
                  <a:cubicBezTo>
                    <a:pt x="1330" y="1"/>
                    <a:pt x="1709" y="380"/>
                    <a:pt x="1709" y="841"/>
                  </a:cubicBezTo>
                  <a:cubicBezTo>
                    <a:pt x="1709" y="1330"/>
                    <a:pt x="1330" y="1709"/>
                    <a:pt x="868" y="1709"/>
                  </a:cubicBezTo>
                  <a:cubicBezTo>
                    <a:pt x="380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6">
              <a:extLst>
                <a:ext uri="{FF2B5EF4-FFF2-40B4-BE49-F238E27FC236}">
                  <a16:creationId xmlns:a16="http://schemas.microsoft.com/office/drawing/2014/main" id="{AC38180B-0BAE-5BF8-C75B-7217EACBEC4C}"/>
                </a:ext>
              </a:extLst>
            </p:cNvPr>
            <p:cNvSpPr/>
            <p:nvPr/>
          </p:nvSpPr>
          <p:spPr>
            <a:xfrm rot="10800000" flipH="1">
              <a:off x="3097933" y="4460846"/>
              <a:ext cx="51317" cy="52127"/>
            </a:xfrm>
            <a:custGeom>
              <a:avLst/>
              <a:gdLst/>
              <a:ahLst/>
              <a:cxnLst/>
              <a:rect l="l" t="t" r="r" b="b"/>
              <a:pathLst>
                <a:path w="1710" h="1737" fill="none" extrusionOk="0">
                  <a:moveTo>
                    <a:pt x="0" y="868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68"/>
                  </a:cubicBezTo>
                  <a:cubicBezTo>
                    <a:pt x="1709" y="1329"/>
                    <a:pt x="1330" y="1709"/>
                    <a:pt x="841" y="1709"/>
                  </a:cubicBezTo>
                  <a:cubicBezTo>
                    <a:pt x="407" y="1736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6">
              <a:extLst>
                <a:ext uri="{FF2B5EF4-FFF2-40B4-BE49-F238E27FC236}">
                  <a16:creationId xmlns:a16="http://schemas.microsoft.com/office/drawing/2014/main" id="{FBA1A310-E620-68DC-7F74-D2FDEC773156}"/>
                </a:ext>
              </a:extLst>
            </p:cNvPr>
            <p:cNvSpPr/>
            <p:nvPr/>
          </p:nvSpPr>
          <p:spPr>
            <a:xfrm rot="10800000" flipH="1">
              <a:off x="3435726" y="4538182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1" y="842"/>
                  </a:moveTo>
                  <a:cubicBezTo>
                    <a:pt x="1" y="353"/>
                    <a:pt x="381" y="1"/>
                    <a:pt x="842" y="1"/>
                  </a:cubicBezTo>
                  <a:cubicBezTo>
                    <a:pt x="1330" y="1"/>
                    <a:pt x="1683" y="353"/>
                    <a:pt x="1683" y="842"/>
                  </a:cubicBezTo>
                  <a:cubicBezTo>
                    <a:pt x="1683" y="1303"/>
                    <a:pt x="1330" y="1683"/>
                    <a:pt x="842" y="1683"/>
                  </a:cubicBezTo>
                  <a:cubicBezTo>
                    <a:pt x="381" y="1683"/>
                    <a:pt x="1" y="1303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6">
              <a:extLst>
                <a:ext uri="{FF2B5EF4-FFF2-40B4-BE49-F238E27FC236}">
                  <a16:creationId xmlns:a16="http://schemas.microsoft.com/office/drawing/2014/main" id="{53AB47F3-CEB2-6BC2-20B5-B972EF99F61F}"/>
                </a:ext>
              </a:extLst>
            </p:cNvPr>
            <p:cNvSpPr/>
            <p:nvPr/>
          </p:nvSpPr>
          <p:spPr>
            <a:xfrm rot="10800000" flipH="1">
              <a:off x="4884745" y="4802720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0" y="841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02" y="1"/>
                    <a:pt x="1682" y="353"/>
                    <a:pt x="1682" y="841"/>
                  </a:cubicBezTo>
                  <a:cubicBezTo>
                    <a:pt x="1682" y="1303"/>
                    <a:pt x="1302" y="1682"/>
                    <a:pt x="841" y="1682"/>
                  </a:cubicBezTo>
                  <a:cubicBezTo>
                    <a:pt x="380" y="1682"/>
                    <a:pt x="0" y="1303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6">
              <a:extLst>
                <a:ext uri="{FF2B5EF4-FFF2-40B4-BE49-F238E27FC236}">
                  <a16:creationId xmlns:a16="http://schemas.microsoft.com/office/drawing/2014/main" id="{BE999E3F-B60F-2D7E-9CCD-82CAE6918648}"/>
                </a:ext>
              </a:extLst>
            </p:cNvPr>
            <p:cNvSpPr/>
            <p:nvPr/>
          </p:nvSpPr>
          <p:spPr>
            <a:xfrm rot="10800000" flipH="1">
              <a:off x="3723480" y="4777482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fill="none" extrusionOk="0">
                  <a:moveTo>
                    <a:pt x="0" y="841"/>
                  </a:moveTo>
                  <a:cubicBezTo>
                    <a:pt x="0" y="380"/>
                    <a:pt x="380" y="0"/>
                    <a:pt x="868" y="0"/>
                  </a:cubicBezTo>
                  <a:cubicBezTo>
                    <a:pt x="1329" y="0"/>
                    <a:pt x="1709" y="380"/>
                    <a:pt x="1709" y="841"/>
                  </a:cubicBezTo>
                  <a:cubicBezTo>
                    <a:pt x="1709" y="1330"/>
                    <a:pt x="1329" y="1682"/>
                    <a:pt x="868" y="1682"/>
                  </a:cubicBezTo>
                  <a:cubicBezTo>
                    <a:pt x="407" y="1682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6">
              <a:extLst>
                <a:ext uri="{FF2B5EF4-FFF2-40B4-BE49-F238E27FC236}">
                  <a16:creationId xmlns:a16="http://schemas.microsoft.com/office/drawing/2014/main" id="{02AA64FF-64B0-21B9-1262-6A117F7BD2F5}"/>
                </a:ext>
              </a:extLst>
            </p:cNvPr>
            <p:cNvSpPr/>
            <p:nvPr/>
          </p:nvSpPr>
          <p:spPr>
            <a:xfrm rot="10800000" flipH="1">
              <a:off x="4092213" y="4859709"/>
              <a:ext cx="50477" cy="52127"/>
            </a:xfrm>
            <a:custGeom>
              <a:avLst/>
              <a:gdLst/>
              <a:ahLst/>
              <a:cxnLst/>
              <a:rect l="l" t="t" r="r" b="b"/>
              <a:pathLst>
                <a:path w="1682" h="1737" fill="none" extrusionOk="0">
                  <a:moveTo>
                    <a:pt x="0" y="869"/>
                  </a:moveTo>
                  <a:cubicBezTo>
                    <a:pt x="0" y="380"/>
                    <a:pt x="380" y="1"/>
                    <a:pt x="841" y="1"/>
                  </a:cubicBezTo>
                  <a:cubicBezTo>
                    <a:pt x="1329" y="1"/>
                    <a:pt x="1682" y="380"/>
                    <a:pt x="1682" y="869"/>
                  </a:cubicBezTo>
                  <a:cubicBezTo>
                    <a:pt x="1682" y="1330"/>
                    <a:pt x="1329" y="1710"/>
                    <a:pt x="841" y="1710"/>
                  </a:cubicBezTo>
                  <a:cubicBezTo>
                    <a:pt x="380" y="1737"/>
                    <a:pt x="0" y="1330"/>
                    <a:pt x="0" y="86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6">
              <a:extLst>
                <a:ext uri="{FF2B5EF4-FFF2-40B4-BE49-F238E27FC236}">
                  <a16:creationId xmlns:a16="http://schemas.microsoft.com/office/drawing/2014/main" id="{550D1603-EB51-4ABD-53FA-91A82CC9906A}"/>
                </a:ext>
              </a:extLst>
            </p:cNvPr>
            <p:cNvSpPr/>
            <p:nvPr/>
          </p:nvSpPr>
          <p:spPr>
            <a:xfrm rot="10800000" flipH="1">
              <a:off x="4092213" y="4777482"/>
              <a:ext cx="50477" cy="50507"/>
            </a:xfrm>
            <a:custGeom>
              <a:avLst/>
              <a:gdLst/>
              <a:ahLst/>
              <a:cxnLst/>
              <a:rect l="l" t="t" r="r" b="b"/>
              <a:pathLst>
                <a:path w="1682" h="1683" fill="none" extrusionOk="0">
                  <a:moveTo>
                    <a:pt x="0" y="841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682" y="380"/>
                    <a:pt x="1682" y="841"/>
                  </a:cubicBezTo>
                  <a:cubicBezTo>
                    <a:pt x="1682" y="1330"/>
                    <a:pt x="1329" y="1682"/>
                    <a:pt x="841" y="1682"/>
                  </a:cubicBezTo>
                  <a:cubicBezTo>
                    <a:pt x="380" y="1682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6">
              <a:extLst>
                <a:ext uri="{FF2B5EF4-FFF2-40B4-BE49-F238E27FC236}">
                  <a16:creationId xmlns:a16="http://schemas.microsoft.com/office/drawing/2014/main" id="{42FADA6B-C7DF-0051-7804-924D0863B40A}"/>
                </a:ext>
              </a:extLst>
            </p:cNvPr>
            <p:cNvSpPr/>
            <p:nvPr/>
          </p:nvSpPr>
          <p:spPr>
            <a:xfrm rot="10800000" flipH="1">
              <a:off x="4198028" y="4954121"/>
              <a:ext cx="50477" cy="51317"/>
            </a:xfrm>
            <a:custGeom>
              <a:avLst/>
              <a:gdLst/>
              <a:ahLst/>
              <a:cxnLst/>
              <a:rect l="l" t="t" r="r" b="b"/>
              <a:pathLst>
                <a:path w="1682" h="1710" fill="none" extrusionOk="0">
                  <a:moveTo>
                    <a:pt x="0" y="868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682" y="380"/>
                    <a:pt x="1682" y="868"/>
                  </a:cubicBezTo>
                  <a:cubicBezTo>
                    <a:pt x="1682" y="1330"/>
                    <a:pt x="1329" y="1709"/>
                    <a:pt x="841" y="1709"/>
                  </a:cubicBezTo>
                  <a:cubicBezTo>
                    <a:pt x="407" y="1709"/>
                    <a:pt x="0" y="1302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6">
              <a:extLst>
                <a:ext uri="{FF2B5EF4-FFF2-40B4-BE49-F238E27FC236}">
                  <a16:creationId xmlns:a16="http://schemas.microsoft.com/office/drawing/2014/main" id="{7E8EC20A-48F3-9518-56A3-6A4272FC0CE4}"/>
                </a:ext>
              </a:extLst>
            </p:cNvPr>
            <p:cNvSpPr/>
            <p:nvPr/>
          </p:nvSpPr>
          <p:spPr>
            <a:xfrm rot="10800000" flipH="1">
              <a:off x="3277003" y="4708309"/>
              <a:ext cx="51317" cy="50477"/>
            </a:xfrm>
            <a:custGeom>
              <a:avLst/>
              <a:gdLst/>
              <a:ahLst/>
              <a:cxnLst/>
              <a:rect l="l" t="t" r="r" b="b"/>
              <a:pathLst>
                <a:path w="1710" h="1682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2" y="0"/>
                  </a:cubicBezTo>
                  <a:cubicBezTo>
                    <a:pt x="1330" y="0"/>
                    <a:pt x="1710" y="380"/>
                    <a:pt x="1710" y="841"/>
                  </a:cubicBezTo>
                  <a:cubicBezTo>
                    <a:pt x="1710" y="1329"/>
                    <a:pt x="1330" y="1682"/>
                    <a:pt x="842" y="1682"/>
                  </a:cubicBezTo>
                  <a:cubicBezTo>
                    <a:pt x="380" y="1682"/>
                    <a:pt x="1" y="1275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6">
              <a:extLst>
                <a:ext uri="{FF2B5EF4-FFF2-40B4-BE49-F238E27FC236}">
                  <a16:creationId xmlns:a16="http://schemas.microsoft.com/office/drawing/2014/main" id="{9AC6134E-1815-62F8-381A-EDEE2D85E82F}"/>
                </a:ext>
              </a:extLst>
            </p:cNvPr>
            <p:cNvSpPr/>
            <p:nvPr/>
          </p:nvSpPr>
          <p:spPr>
            <a:xfrm rot="10800000" flipH="1">
              <a:off x="3198047" y="4241083"/>
              <a:ext cx="50507" cy="50477"/>
            </a:xfrm>
            <a:custGeom>
              <a:avLst/>
              <a:gdLst/>
              <a:ahLst/>
              <a:cxnLst/>
              <a:rect l="l" t="t" r="r" b="b"/>
              <a:pathLst>
                <a:path w="1683" h="1682" fill="none" extrusionOk="0">
                  <a:moveTo>
                    <a:pt x="1" y="841"/>
                  </a:moveTo>
                  <a:cubicBezTo>
                    <a:pt x="1" y="353"/>
                    <a:pt x="353" y="0"/>
                    <a:pt x="842" y="0"/>
                  </a:cubicBezTo>
                  <a:cubicBezTo>
                    <a:pt x="1303" y="0"/>
                    <a:pt x="1682" y="353"/>
                    <a:pt x="1682" y="841"/>
                  </a:cubicBezTo>
                  <a:cubicBezTo>
                    <a:pt x="1682" y="1302"/>
                    <a:pt x="1303" y="1682"/>
                    <a:pt x="842" y="1682"/>
                  </a:cubicBezTo>
                  <a:cubicBezTo>
                    <a:pt x="408" y="1682"/>
                    <a:pt x="1" y="1302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6">
              <a:extLst>
                <a:ext uri="{FF2B5EF4-FFF2-40B4-BE49-F238E27FC236}">
                  <a16:creationId xmlns:a16="http://schemas.microsoft.com/office/drawing/2014/main" id="{5BE58BFA-D2E1-9FF2-3976-B70F356383FB}"/>
                </a:ext>
              </a:extLst>
            </p:cNvPr>
            <p:cNvSpPr/>
            <p:nvPr/>
          </p:nvSpPr>
          <p:spPr>
            <a:xfrm rot="10800000" flipH="1">
              <a:off x="4634041" y="4473871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0" y="868"/>
                  </a:moveTo>
                  <a:cubicBezTo>
                    <a:pt x="0" y="380"/>
                    <a:pt x="380" y="1"/>
                    <a:pt x="868" y="1"/>
                  </a:cubicBezTo>
                  <a:cubicBezTo>
                    <a:pt x="1329" y="1"/>
                    <a:pt x="1709" y="380"/>
                    <a:pt x="1709" y="868"/>
                  </a:cubicBezTo>
                  <a:cubicBezTo>
                    <a:pt x="1709" y="1330"/>
                    <a:pt x="1329" y="1709"/>
                    <a:pt x="868" y="1709"/>
                  </a:cubicBezTo>
                  <a:cubicBezTo>
                    <a:pt x="380" y="1709"/>
                    <a:pt x="0" y="1330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6">
              <a:extLst>
                <a:ext uri="{FF2B5EF4-FFF2-40B4-BE49-F238E27FC236}">
                  <a16:creationId xmlns:a16="http://schemas.microsoft.com/office/drawing/2014/main" id="{F5B10C70-6B24-4C4E-6FB4-3398EBA51C4D}"/>
                </a:ext>
              </a:extLst>
            </p:cNvPr>
            <p:cNvSpPr/>
            <p:nvPr/>
          </p:nvSpPr>
          <p:spPr>
            <a:xfrm rot="10800000" flipH="1">
              <a:off x="3007573" y="4665965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2" y="0"/>
                  </a:cubicBezTo>
                  <a:cubicBezTo>
                    <a:pt x="1330" y="0"/>
                    <a:pt x="1682" y="380"/>
                    <a:pt x="1682" y="841"/>
                  </a:cubicBezTo>
                  <a:cubicBezTo>
                    <a:pt x="1682" y="1329"/>
                    <a:pt x="1330" y="1709"/>
                    <a:pt x="842" y="1709"/>
                  </a:cubicBezTo>
                  <a:cubicBezTo>
                    <a:pt x="380" y="1709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6">
              <a:extLst>
                <a:ext uri="{FF2B5EF4-FFF2-40B4-BE49-F238E27FC236}">
                  <a16:creationId xmlns:a16="http://schemas.microsoft.com/office/drawing/2014/main" id="{4EDFC9A4-2AF7-AB85-BB8D-ABC6EE8B456D}"/>
                </a:ext>
              </a:extLst>
            </p:cNvPr>
            <p:cNvSpPr/>
            <p:nvPr/>
          </p:nvSpPr>
          <p:spPr>
            <a:xfrm rot="10800000" flipH="1">
              <a:off x="4543681" y="4682260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1" y="1"/>
                  </a:moveTo>
                  <a:cubicBezTo>
                    <a:pt x="380" y="1"/>
                    <a:pt x="1" y="381"/>
                    <a:pt x="1" y="842"/>
                  </a:cubicBezTo>
                  <a:cubicBezTo>
                    <a:pt x="1" y="1330"/>
                    <a:pt x="380" y="1710"/>
                    <a:pt x="841" y="1710"/>
                  </a:cubicBezTo>
                  <a:cubicBezTo>
                    <a:pt x="1330" y="1710"/>
                    <a:pt x="1709" y="1330"/>
                    <a:pt x="1709" y="842"/>
                  </a:cubicBezTo>
                  <a:cubicBezTo>
                    <a:pt x="1709" y="381"/>
                    <a:pt x="1330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6">
              <a:extLst>
                <a:ext uri="{FF2B5EF4-FFF2-40B4-BE49-F238E27FC236}">
                  <a16:creationId xmlns:a16="http://schemas.microsoft.com/office/drawing/2014/main" id="{8ED9C69A-12FD-4CF2-85E8-C1D6ABBA8CFD}"/>
                </a:ext>
              </a:extLst>
            </p:cNvPr>
            <p:cNvSpPr/>
            <p:nvPr/>
          </p:nvSpPr>
          <p:spPr>
            <a:xfrm rot="10800000" flipH="1">
              <a:off x="4011606" y="4645618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2" y="0"/>
                  </a:moveTo>
                  <a:cubicBezTo>
                    <a:pt x="381" y="0"/>
                    <a:pt x="1" y="380"/>
                    <a:pt x="1" y="841"/>
                  </a:cubicBezTo>
                  <a:cubicBezTo>
                    <a:pt x="1" y="1329"/>
                    <a:pt x="381" y="1709"/>
                    <a:pt x="842" y="1709"/>
                  </a:cubicBezTo>
                  <a:cubicBezTo>
                    <a:pt x="1330" y="1709"/>
                    <a:pt x="1710" y="1329"/>
                    <a:pt x="1710" y="841"/>
                  </a:cubicBezTo>
                  <a:cubicBezTo>
                    <a:pt x="1710" y="380"/>
                    <a:pt x="1330" y="0"/>
                    <a:pt x="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6">
              <a:extLst>
                <a:ext uri="{FF2B5EF4-FFF2-40B4-BE49-F238E27FC236}">
                  <a16:creationId xmlns:a16="http://schemas.microsoft.com/office/drawing/2014/main" id="{948D780A-FC02-947A-CFC7-D2CA02D00FCE}"/>
                </a:ext>
              </a:extLst>
            </p:cNvPr>
            <p:cNvSpPr/>
            <p:nvPr/>
          </p:nvSpPr>
          <p:spPr>
            <a:xfrm rot="10800000" flipH="1">
              <a:off x="3783710" y="4965494"/>
              <a:ext cx="51287" cy="50537"/>
            </a:xfrm>
            <a:custGeom>
              <a:avLst/>
              <a:gdLst/>
              <a:ahLst/>
              <a:cxnLst/>
              <a:rect l="l" t="t" r="r" b="b"/>
              <a:pathLst>
                <a:path w="1709" h="1684" extrusionOk="0">
                  <a:moveTo>
                    <a:pt x="841" y="1"/>
                  </a:moveTo>
                  <a:cubicBezTo>
                    <a:pt x="380" y="1"/>
                    <a:pt x="0" y="353"/>
                    <a:pt x="0" y="842"/>
                  </a:cubicBezTo>
                  <a:cubicBezTo>
                    <a:pt x="0" y="1288"/>
                    <a:pt x="356" y="1684"/>
                    <a:pt x="797" y="1684"/>
                  </a:cubicBezTo>
                  <a:cubicBezTo>
                    <a:pt x="812" y="1684"/>
                    <a:pt x="826" y="1683"/>
                    <a:pt x="841" y="1683"/>
                  </a:cubicBezTo>
                  <a:cubicBezTo>
                    <a:pt x="1329" y="1683"/>
                    <a:pt x="1709" y="1303"/>
                    <a:pt x="1709" y="842"/>
                  </a:cubicBezTo>
                  <a:cubicBezTo>
                    <a:pt x="1709" y="353"/>
                    <a:pt x="1329" y="1"/>
                    <a:pt x="8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6">
              <a:extLst>
                <a:ext uri="{FF2B5EF4-FFF2-40B4-BE49-F238E27FC236}">
                  <a16:creationId xmlns:a16="http://schemas.microsoft.com/office/drawing/2014/main" id="{6D3E461B-171C-4D28-8AD5-FE62AE85F3AA}"/>
                </a:ext>
              </a:extLst>
            </p:cNvPr>
            <p:cNvSpPr/>
            <p:nvPr/>
          </p:nvSpPr>
          <p:spPr>
            <a:xfrm rot="10800000" flipH="1">
              <a:off x="4543681" y="4762837"/>
              <a:ext cx="51317" cy="52127"/>
            </a:xfrm>
            <a:custGeom>
              <a:avLst/>
              <a:gdLst/>
              <a:ahLst/>
              <a:cxnLst/>
              <a:rect l="l" t="t" r="r" b="b"/>
              <a:pathLst>
                <a:path w="1710" h="1737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41"/>
                  </a:cubicBezTo>
                  <a:cubicBezTo>
                    <a:pt x="1709" y="1330"/>
                    <a:pt x="1330" y="1709"/>
                    <a:pt x="841" y="1709"/>
                  </a:cubicBezTo>
                  <a:cubicBezTo>
                    <a:pt x="380" y="1736"/>
                    <a:pt x="1" y="1330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6">
              <a:extLst>
                <a:ext uri="{FF2B5EF4-FFF2-40B4-BE49-F238E27FC236}">
                  <a16:creationId xmlns:a16="http://schemas.microsoft.com/office/drawing/2014/main" id="{6B663D50-B9DC-A7BD-D4D2-F405057AA72B}"/>
                </a:ext>
              </a:extLst>
            </p:cNvPr>
            <p:cNvSpPr/>
            <p:nvPr/>
          </p:nvSpPr>
          <p:spPr>
            <a:xfrm rot="10800000" flipH="1">
              <a:off x="4543681" y="4844254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1" y="868"/>
                  </a:moveTo>
                  <a:cubicBezTo>
                    <a:pt x="1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68"/>
                  </a:cubicBezTo>
                  <a:cubicBezTo>
                    <a:pt x="1709" y="1329"/>
                    <a:pt x="1330" y="1709"/>
                    <a:pt x="841" y="1709"/>
                  </a:cubicBezTo>
                  <a:cubicBezTo>
                    <a:pt x="380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6">
              <a:extLst>
                <a:ext uri="{FF2B5EF4-FFF2-40B4-BE49-F238E27FC236}">
                  <a16:creationId xmlns:a16="http://schemas.microsoft.com/office/drawing/2014/main" id="{FD3FEF15-E7AB-CAD7-4241-CC0B58A667CC}"/>
                </a:ext>
              </a:extLst>
            </p:cNvPr>
            <p:cNvSpPr/>
            <p:nvPr/>
          </p:nvSpPr>
          <p:spPr>
            <a:xfrm rot="10800000" flipH="1">
              <a:off x="3261405" y="5064017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1" y="1"/>
                  </a:moveTo>
                  <a:cubicBezTo>
                    <a:pt x="380" y="1"/>
                    <a:pt x="0" y="381"/>
                    <a:pt x="0" y="869"/>
                  </a:cubicBezTo>
                  <a:cubicBezTo>
                    <a:pt x="0" y="1330"/>
                    <a:pt x="380" y="1710"/>
                    <a:pt x="841" y="1710"/>
                  </a:cubicBezTo>
                  <a:cubicBezTo>
                    <a:pt x="1330" y="1710"/>
                    <a:pt x="1709" y="1330"/>
                    <a:pt x="1709" y="869"/>
                  </a:cubicBezTo>
                  <a:cubicBezTo>
                    <a:pt x="1709" y="381"/>
                    <a:pt x="1330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6">
              <a:extLst>
                <a:ext uri="{FF2B5EF4-FFF2-40B4-BE49-F238E27FC236}">
                  <a16:creationId xmlns:a16="http://schemas.microsoft.com/office/drawing/2014/main" id="{B8EB01FD-2B9C-FB17-6098-8FF451FAD922}"/>
                </a:ext>
              </a:extLst>
            </p:cNvPr>
            <p:cNvSpPr/>
            <p:nvPr/>
          </p:nvSpPr>
          <p:spPr>
            <a:xfrm rot="10800000" flipH="1">
              <a:off x="3261405" y="4982630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1709" y="868"/>
                  </a:moveTo>
                  <a:cubicBezTo>
                    <a:pt x="1709" y="1329"/>
                    <a:pt x="1330" y="1709"/>
                    <a:pt x="841" y="1709"/>
                  </a:cubicBezTo>
                  <a:cubicBezTo>
                    <a:pt x="380" y="1709"/>
                    <a:pt x="0" y="1329"/>
                    <a:pt x="0" y="868"/>
                  </a:cubicBezTo>
                  <a:cubicBezTo>
                    <a:pt x="0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6">
              <a:extLst>
                <a:ext uri="{FF2B5EF4-FFF2-40B4-BE49-F238E27FC236}">
                  <a16:creationId xmlns:a16="http://schemas.microsoft.com/office/drawing/2014/main" id="{A8D0A217-447C-8437-C816-C3BE161EF1E7}"/>
                </a:ext>
              </a:extLst>
            </p:cNvPr>
            <p:cNvSpPr/>
            <p:nvPr/>
          </p:nvSpPr>
          <p:spPr>
            <a:xfrm rot="10800000" flipH="1">
              <a:off x="3268870" y="4902023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709" y="841"/>
                  </a:moveTo>
                  <a:cubicBezTo>
                    <a:pt x="1709" y="1329"/>
                    <a:pt x="1330" y="1709"/>
                    <a:pt x="841" y="1709"/>
                  </a:cubicBezTo>
                  <a:cubicBezTo>
                    <a:pt x="380" y="1709"/>
                    <a:pt x="0" y="1329"/>
                    <a:pt x="0" y="841"/>
                  </a:cubicBezTo>
                  <a:cubicBezTo>
                    <a:pt x="0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6">
              <a:extLst>
                <a:ext uri="{FF2B5EF4-FFF2-40B4-BE49-F238E27FC236}">
                  <a16:creationId xmlns:a16="http://schemas.microsoft.com/office/drawing/2014/main" id="{7010B400-DE5E-7A0A-A8FD-8BC5645BE8C1}"/>
                </a:ext>
              </a:extLst>
            </p:cNvPr>
            <p:cNvSpPr/>
            <p:nvPr/>
          </p:nvSpPr>
          <p:spPr>
            <a:xfrm rot="10800000" flipH="1">
              <a:off x="1484330" y="3998512"/>
              <a:ext cx="51287" cy="51317"/>
            </a:xfrm>
            <a:custGeom>
              <a:avLst/>
              <a:gdLst/>
              <a:ahLst/>
              <a:cxnLst/>
              <a:rect l="l" t="t" r="r" b="b"/>
              <a:pathLst>
                <a:path w="1709" h="1710" fill="none" extrusionOk="0">
                  <a:moveTo>
                    <a:pt x="0" y="842"/>
                  </a:moveTo>
                  <a:cubicBezTo>
                    <a:pt x="0" y="381"/>
                    <a:pt x="380" y="1"/>
                    <a:pt x="868" y="1"/>
                  </a:cubicBezTo>
                  <a:cubicBezTo>
                    <a:pt x="1329" y="1"/>
                    <a:pt x="1709" y="381"/>
                    <a:pt x="1709" y="842"/>
                  </a:cubicBezTo>
                  <a:cubicBezTo>
                    <a:pt x="1709" y="1330"/>
                    <a:pt x="1329" y="1710"/>
                    <a:pt x="868" y="1710"/>
                  </a:cubicBezTo>
                  <a:cubicBezTo>
                    <a:pt x="380" y="1710"/>
                    <a:pt x="0" y="1303"/>
                    <a:pt x="0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6">
              <a:extLst>
                <a:ext uri="{FF2B5EF4-FFF2-40B4-BE49-F238E27FC236}">
                  <a16:creationId xmlns:a16="http://schemas.microsoft.com/office/drawing/2014/main" id="{76C5F021-FAF5-B06F-4463-0D0CED3429FE}"/>
                </a:ext>
              </a:extLst>
            </p:cNvPr>
            <p:cNvSpPr/>
            <p:nvPr/>
          </p:nvSpPr>
          <p:spPr>
            <a:xfrm rot="10800000" flipH="1">
              <a:off x="1491653" y="4583767"/>
              <a:ext cx="50477" cy="51317"/>
            </a:xfrm>
            <a:custGeom>
              <a:avLst/>
              <a:gdLst/>
              <a:ahLst/>
              <a:cxnLst/>
              <a:rect l="l" t="t" r="r" b="b"/>
              <a:pathLst>
                <a:path w="1682" h="1710" fill="none" extrusionOk="0">
                  <a:moveTo>
                    <a:pt x="1682" y="842"/>
                  </a:moveTo>
                  <a:cubicBezTo>
                    <a:pt x="1682" y="1330"/>
                    <a:pt x="1329" y="1710"/>
                    <a:pt x="841" y="1710"/>
                  </a:cubicBezTo>
                  <a:cubicBezTo>
                    <a:pt x="380" y="1710"/>
                    <a:pt x="0" y="1330"/>
                    <a:pt x="0" y="842"/>
                  </a:cubicBezTo>
                  <a:cubicBezTo>
                    <a:pt x="0" y="381"/>
                    <a:pt x="380" y="1"/>
                    <a:pt x="841" y="1"/>
                  </a:cubicBezTo>
                  <a:cubicBezTo>
                    <a:pt x="1329" y="1"/>
                    <a:pt x="1682" y="381"/>
                    <a:pt x="1682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6">
              <a:extLst>
                <a:ext uri="{FF2B5EF4-FFF2-40B4-BE49-F238E27FC236}">
                  <a16:creationId xmlns:a16="http://schemas.microsoft.com/office/drawing/2014/main" id="{9CEB25E0-E77E-DB3F-91A6-AAB7945B4B91}"/>
                </a:ext>
              </a:extLst>
            </p:cNvPr>
            <p:cNvSpPr/>
            <p:nvPr/>
          </p:nvSpPr>
          <p:spPr>
            <a:xfrm rot="10800000" flipH="1">
              <a:off x="1491653" y="4700176"/>
              <a:ext cx="50477" cy="50477"/>
            </a:xfrm>
            <a:custGeom>
              <a:avLst/>
              <a:gdLst/>
              <a:ahLst/>
              <a:cxnLst/>
              <a:rect l="l" t="t" r="r" b="b"/>
              <a:pathLst>
                <a:path w="1682" h="1682" fill="none" extrusionOk="0">
                  <a:moveTo>
                    <a:pt x="1682" y="841"/>
                  </a:moveTo>
                  <a:cubicBezTo>
                    <a:pt x="1682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682" y="380"/>
                    <a:pt x="1682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6">
              <a:extLst>
                <a:ext uri="{FF2B5EF4-FFF2-40B4-BE49-F238E27FC236}">
                  <a16:creationId xmlns:a16="http://schemas.microsoft.com/office/drawing/2014/main" id="{C9636650-F09C-FF34-F30F-0FE27EF2228A}"/>
                </a:ext>
              </a:extLst>
            </p:cNvPr>
            <p:cNvSpPr/>
            <p:nvPr/>
          </p:nvSpPr>
          <p:spPr>
            <a:xfrm rot="10800000" flipH="1">
              <a:off x="1490842" y="4893080"/>
              <a:ext cx="50477" cy="51317"/>
            </a:xfrm>
            <a:custGeom>
              <a:avLst/>
              <a:gdLst/>
              <a:ahLst/>
              <a:cxnLst/>
              <a:rect l="l" t="t" r="r" b="b"/>
              <a:pathLst>
                <a:path w="1682" h="1710" extrusionOk="0">
                  <a:moveTo>
                    <a:pt x="841" y="1"/>
                  </a:moveTo>
                  <a:cubicBezTo>
                    <a:pt x="380" y="1"/>
                    <a:pt x="0" y="381"/>
                    <a:pt x="0" y="869"/>
                  </a:cubicBezTo>
                  <a:cubicBezTo>
                    <a:pt x="0" y="1330"/>
                    <a:pt x="380" y="1710"/>
                    <a:pt x="841" y="1710"/>
                  </a:cubicBezTo>
                  <a:cubicBezTo>
                    <a:pt x="1329" y="1710"/>
                    <a:pt x="1682" y="1330"/>
                    <a:pt x="1682" y="869"/>
                  </a:cubicBezTo>
                  <a:cubicBezTo>
                    <a:pt x="1682" y="381"/>
                    <a:pt x="1329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6">
              <a:extLst>
                <a:ext uri="{FF2B5EF4-FFF2-40B4-BE49-F238E27FC236}">
                  <a16:creationId xmlns:a16="http://schemas.microsoft.com/office/drawing/2014/main" id="{D862F4CA-4371-8C45-3616-10A5C1500A71}"/>
                </a:ext>
              </a:extLst>
            </p:cNvPr>
            <p:cNvSpPr/>
            <p:nvPr/>
          </p:nvSpPr>
          <p:spPr>
            <a:xfrm rot="10800000" flipH="1">
              <a:off x="1235247" y="4674067"/>
              <a:ext cx="51287" cy="51347"/>
            </a:xfrm>
            <a:custGeom>
              <a:avLst/>
              <a:gdLst/>
              <a:ahLst/>
              <a:cxnLst/>
              <a:rect l="l" t="t" r="r" b="b"/>
              <a:pathLst>
                <a:path w="1709" h="1711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14"/>
                    <a:pt x="356" y="1710"/>
                    <a:pt x="797" y="1710"/>
                  </a:cubicBezTo>
                  <a:cubicBezTo>
                    <a:pt x="812" y="1710"/>
                    <a:pt x="826" y="1710"/>
                    <a:pt x="841" y="1709"/>
                  </a:cubicBezTo>
                  <a:cubicBezTo>
                    <a:pt x="1329" y="1709"/>
                    <a:pt x="1709" y="1329"/>
                    <a:pt x="1709" y="841"/>
                  </a:cubicBezTo>
                  <a:cubicBezTo>
                    <a:pt x="1709" y="380"/>
                    <a:pt x="1329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6">
              <a:extLst>
                <a:ext uri="{FF2B5EF4-FFF2-40B4-BE49-F238E27FC236}">
                  <a16:creationId xmlns:a16="http://schemas.microsoft.com/office/drawing/2014/main" id="{A031DFFF-715D-66B0-7307-F0EA85F7A697}"/>
                </a:ext>
              </a:extLst>
            </p:cNvPr>
            <p:cNvSpPr/>
            <p:nvPr/>
          </p:nvSpPr>
          <p:spPr>
            <a:xfrm rot="10800000" flipH="1">
              <a:off x="1235247" y="5007839"/>
              <a:ext cx="51287" cy="51317"/>
            </a:xfrm>
            <a:custGeom>
              <a:avLst/>
              <a:gdLst/>
              <a:ahLst/>
              <a:cxnLst/>
              <a:rect l="l" t="t" r="r" b="b"/>
              <a:pathLst>
                <a:path w="1709" h="1710" fill="none" extrusionOk="0">
                  <a:moveTo>
                    <a:pt x="0" y="841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709" y="380"/>
                    <a:pt x="1709" y="841"/>
                  </a:cubicBezTo>
                  <a:cubicBezTo>
                    <a:pt x="1709" y="1329"/>
                    <a:pt x="1329" y="1709"/>
                    <a:pt x="841" y="1709"/>
                  </a:cubicBezTo>
                  <a:cubicBezTo>
                    <a:pt x="380" y="1709"/>
                    <a:pt x="0" y="1329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6">
              <a:extLst>
                <a:ext uri="{FF2B5EF4-FFF2-40B4-BE49-F238E27FC236}">
                  <a16:creationId xmlns:a16="http://schemas.microsoft.com/office/drawing/2014/main" id="{E7EBF70A-89E7-F85D-0070-3668131F62E4}"/>
                </a:ext>
              </a:extLst>
            </p:cNvPr>
            <p:cNvSpPr/>
            <p:nvPr/>
          </p:nvSpPr>
          <p:spPr>
            <a:xfrm rot="10800000" flipH="1">
              <a:off x="986974" y="3557335"/>
              <a:ext cx="51317" cy="50477"/>
            </a:xfrm>
            <a:custGeom>
              <a:avLst/>
              <a:gdLst/>
              <a:ahLst/>
              <a:cxnLst/>
              <a:rect l="l" t="t" r="r" b="b"/>
              <a:pathLst>
                <a:path w="1710" h="1682" fill="none" extrusionOk="0">
                  <a:moveTo>
                    <a:pt x="0" y="841"/>
                  </a:moveTo>
                  <a:cubicBezTo>
                    <a:pt x="0" y="353"/>
                    <a:pt x="380" y="0"/>
                    <a:pt x="841" y="0"/>
                  </a:cubicBezTo>
                  <a:cubicBezTo>
                    <a:pt x="1329" y="0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6">
              <a:extLst>
                <a:ext uri="{FF2B5EF4-FFF2-40B4-BE49-F238E27FC236}">
                  <a16:creationId xmlns:a16="http://schemas.microsoft.com/office/drawing/2014/main" id="{F7A9900B-CA32-53CB-7FA8-29D1DADD69B7}"/>
                </a:ext>
              </a:extLst>
            </p:cNvPr>
            <p:cNvSpPr/>
            <p:nvPr/>
          </p:nvSpPr>
          <p:spPr>
            <a:xfrm rot="10800000" flipH="1">
              <a:off x="1052096" y="3391290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0" y="868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29" y="0"/>
                    <a:pt x="1709" y="380"/>
                    <a:pt x="1709" y="868"/>
                  </a:cubicBezTo>
                  <a:cubicBezTo>
                    <a:pt x="1709" y="1329"/>
                    <a:pt x="1329" y="1709"/>
                    <a:pt x="841" y="1709"/>
                  </a:cubicBezTo>
                  <a:cubicBezTo>
                    <a:pt x="380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6">
              <a:extLst>
                <a:ext uri="{FF2B5EF4-FFF2-40B4-BE49-F238E27FC236}">
                  <a16:creationId xmlns:a16="http://schemas.microsoft.com/office/drawing/2014/main" id="{46787E0D-0BAF-1CBA-781C-42662A06325C}"/>
                </a:ext>
              </a:extLst>
            </p:cNvPr>
            <p:cNvSpPr/>
            <p:nvPr/>
          </p:nvSpPr>
          <p:spPr>
            <a:xfrm rot="10800000" flipH="1">
              <a:off x="1213250" y="2629396"/>
              <a:ext cx="50507" cy="50477"/>
            </a:xfrm>
            <a:custGeom>
              <a:avLst/>
              <a:gdLst/>
              <a:ahLst/>
              <a:cxnLst/>
              <a:rect l="l" t="t" r="r" b="b"/>
              <a:pathLst>
                <a:path w="1683" h="1682" fill="none" extrusionOk="0">
                  <a:moveTo>
                    <a:pt x="1" y="841"/>
                  </a:moveTo>
                  <a:cubicBezTo>
                    <a:pt x="1" y="353"/>
                    <a:pt x="353" y="0"/>
                    <a:pt x="842" y="0"/>
                  </a:cubicBezTo>
                  <a:cubicBezTo>
                    <a:pt x="1303" y="0"/>
                    <a:pt x="1682" y="353"/>
                    <a:pt x="1682" y="841"/>
                  </a:cubicBezTo>
                  <a:cubicBezTo>
                    <a:pt x="1682" y="1302"/>
                    <a:pt x="1303" y="1682"/>
                    <a:pt x="842" y="1682"/>
                  </a:cubicBezTo>
                  <a:cubicBezTo>
                    <a:pt x="353" y="1682"/>
                    <a:pt x="1" y="1302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6">
              <a:extLst>
                <a:ext uri="{FF2B5EF4-FFF2-40B4-BE49-F238E27FC236}">
                  <a16:creationId xmlns:a16="http://schemas.microsoft.com/office/drawing/2014/main" id="{30ED0908-E6EE-2B22-086C-1AA8C44F0BDC}"/>
                </a:ext>
              </a:extLst>
            </p:cNvPr>
            <p:cNvSpPr/>
            <p:nvPr/>
          </p:nvSpPr>
          <p:spPr>
            <a:xfrm rot="10800000" flipH="1">
              <a:off x="1187201" y="3636292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1" y="842"/>
                  </a:moveTo>
                  <a:cubicBezTo>
                    <a:pt x="1" y="381"/>
                    <a:pt x="381" y="1"/>
                    <a:pt x="869" y="1"/>
                  </a:cubicBezTo>
                  <a:cubicBezTo>
                    <a:pt x="1330" y="1"/>
                    <a:pt x="1710" y="381"/>
                    <a:pt x="1710" y="842"/>
                  </a:cubicBezTo>
                  <a:cubicBezTo>
                    <a:pt x="1710" y="1330"/>
                    <a:pt x="1330" y="1710"/>
                    <a:pt x="869" y="1710"/>
                  </a:cubicBezTo>
                  <a:cubicBezTo>
                    <a:pt x="381" y="1710"/>
                    <a:pt x="1" y="1330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6">
              <a:extLst>
                <a:ext uri="{FF2B5EF4-FFF2-40B4-BE49-F238E27FC236}">
                  <a16:creationId xmlns:a16="http://schemas.microsoft.com/office/drawing/2014/main" id="{8C8B0299-8991-268A-731B-52018E085D52}"/>
                </a:ext>
              </a:extLst>
            </p:cNvPr>
            <p:cNvSpPr/>
            <p:nvPr/>
          </p:nvSpPr>
          <p:spPr>
            <a:xfrm rot="10800000" flipH="1">
              <a:off x="2982335" y="4473871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68"/>
                  </a:moveTo>
                  <a:cubicBezTo>
                    <a:pt x="1" y="380"/>
                    <a:pt x="353" y="1"/>
                    <a:pt x="842" y="1"/>
                  </a:cubicBezTo>
                  <a:cubicBezTo>
                    <a:pt x="1303" y="1"/>
                    <a:pt x="1683" y="380"/>
                    <a:pt x="1683" y="868"/>
                  </a:cubicBezTo>
                  <a:cubicBezTo>
                    <a:pt x="1683" y="1330"/>
                    <a:pt x="1303" y="1709"/>
                    <a:pt x="842" y="1709"/>
                  </a:cubicBezTo>
                  <a:cubicBezTo>
                    <a:pt x="353" y="1709"/>
                    <a:pt x="1" y="1330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6">
              <a:extLst>
                <a:ext uri="{FF2B5EF4-FFF2-40B4-BE49-F238E27FC236}">
                  <a16:creationId xmlns:a16="http://schemas.microsoft.com/office/drawing/2014/main" id="{BBCE5314-6227-1400-9DA9-0CEC7E9783BE}"/>
                </a:ext>
              </a:extLst>
            </p:cNvPr>
            <p:cNvSpPr/>
            <p:nvPr/>
          </p:nvSpPr>
          <p:spPr>
            <a:xfrm rot="10800000" flipH="1">
              <a:off x="442413" y="4429096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0" y="868"/>
                  </a:moveTo>
                  <a:cubicBezTo>
                    <a:pt x="0" y="380"/>
                    <a:pt x="380" y="0"/>
                    <a:pt x="868" y="0"/>
                  </a:cubicBezTo>
                  <a:cubicBezTo>
                    <a:pt x="1330" y="0"/>
                    <a:pt x="1709" y="380"/>
                    <a:pt x="1709" y="868"/>
                  </a:cubicBezTo>
                  <a:cubicBezTo>
                    <a:pt x="1709" y="1329"/>
                    <a:pt x="1330" y="1709"/>
                    <a:pt x="868" y="1709"/>
                  </a:cubicBezTo>
                  <a:cubicBezTo>
                    <a:pt x="380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6">
              <a:extLst>
                <a:ext uri="{FF2B5EF4-FFF2-40B4-BE49-F238E27FC236}">
                  <a16:creationId xmlns:a16="http://schemas.microsoft.com/office/drawing/2014/main" id="{E3EC849C-AF22-ACB2-ABD2-D70F29C072D4}"/>
                </a:ext>
              </a:extLst>
            </p:cNvPr>
            <p:cNvSpPr/>
            <p:nvPr/>
          </p:nvSpPr>
          <p:spPr>
            <a:xfrm rot="10800000" flipH="1">
              <a:off x="708572" y="4087222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68"/>
                  </a:moveTo>
                  <a:cubicBezTo>
                    <a:pt x="1" y="380"/>
                    <a:pt x="354" y="0"/>
                    <a:pt x="842" y="0"/>
                  </a:cubicBezTo>
                  <a:cubicBezTo>
                    <a:pt x="1303" y="0"/>
                    <a:pt x="1683" y="380"/>
                    <a:pt x="1683" y="868"/>
                  </a:cubicBezTo>
                  <a:cubicBezTo>
                    <a:pt x="1683" y="1329"/>
                    <a:pt x="1303" y="1709"/>
                    <a:pt x="842" y="1709"/>
                  </a:cubicBezTo>
                  <a:cubicBezTo>
                    <a:pt x="354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6">
              <a:extLst>
                <a:ext uri="{FF2B5EF4-FFF2-40B4-BE49-F238E27FC236}">
                  <a16:creationId xmlns:a16="http://schemas.microsoft.com/office/drawing/2014/main" id="{213D8546-BA1A-AB19-F616-244C244D3CEB}"/>
                </a:ext>
              </a:extLst>
            </p:cNvPr>
            <p:cNvSpPr/>
            <p:nvPr/>
          </p:nvSpPr>
          <p:spPr>
            <a:xfrm rot="10800000" flipH="1">
              <a:off x="790799" y="4250026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69"/>
                  </a:moveTo>
                  <a:cubicBezTo>
                    <a:pt x="1" y="380"/>
                    <a:pt x="380" y="1"/>
                    <a:pt x="841" y="1"/>
                  </a:cubicBezTo>
                  <a:cubicBezTo>
                    <a:pt x="1302" y="1"/>
                    <a:pt x="1682" y="380"/>
                    <a:pt x="1682" y="869"/>
                  </a:cubicBezTo>
                  <a:cubicBezTo>
                    <a:pt x="1682" y="1330"/>
                    <a:pt x="1330" y="1709"/>
                    <a:pt x="841" y="1709"/>
                  </a:cubicBezTo>
                  <a:cubicBezTo>
                    <a:pt x="380" y="1709"/>
                    <a:pt x="1" y="1330"/>
                    <a:pt x="1" y="86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6">
              <a:extLst>
                <a:ext uri="{FF2B5EF4-FFF2-40B4-BE49-F238E27FC236}">
                  <a16:creationId xmlns:a16="http://schemas.microsoft.com/office/drawing/2014/main" id="{BACBC17C-5707-47FF-7B8A-3EAB664FB05A}"/>
                </a:ext>
              </a:extLst>
            </p:cNvPr>
            <p:cNvSpPr/>
            <p:nvPr/>
          </p:nvSpPr>
          <p:spPr>
            <a:xfrm rot="10800000" flipH="1">
              <a:off x="464380" y="3784421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extrusionOk="0">
                  <a:moveTo>
                    <a:pt x="842" y="1"/>
                  </a:moveTo>
                  <a:cubicBezTo>
                    <a:pt x="353" y="1"/>
                    <a:pt x="1" y="380"/>
                    <a:pt x="1" y="841"/>
                  </a:cubicBezTo>
                  <a:cubicBezTo>
                    <a:pt x="1" y="1330"/>
                    <a:pt x="408" y="1682"/>
                    <a:pt x="842" y="1682"/>
                  </a:cubicBezTo>
                  <a:cubicBezTo>
                    <a:pt x="1303" y="1682"/>
                    <a:pt x="1683" y="1330"/>
                    <a:pt x="1683" y="841"/>
                  </a:cubicBezTo>
                  <a:cubicBezTo>
                    <a:pt x="1683" y="380"/>
                    <a:pt x="1303" y="1"/>
                    <a:pt x="8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6">
              <a:extLst>
                <a:ext uri="{FF2B5EF4-FFF2-40B4-BE49-F238E27FC236}">
                  <a16:creationId xmlns:a16="http://schemas.microsoft.com/office/drawing/2014/main" id="{D3073CA3-0475-9977-D279-46A7EE567A74}"/>
                </a:ext>
              </a:extLst>
            </p:cNvPr>
            <p:cNvSpPr/>
            <p:nvPr/>
          </p:nvSpPr>
          <p:spPr>
            <a:xfrm rot="10800000" flipH="1">
              <a:off x="464380" y="3906532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1" y="842"/>
                  </a:moveTo>
                  <a:cubicBezTo>
                    <a:pt x="1" y="353"/>
                    <a:pt x="353" y="1"/>
                    <a:pt x="842" y="1"/>
                  </a:cubicBezTo>
                  <a:cubicBezTo>
                    <a:pt x="1303" y="1"/>
                    <a:pt x="1683" y="353"/>
                    <a:pt x="1683" y="842"/>
                  </a:cubicBezTo>
                  <a:cubicBezTo>
                    <a:pt x="1683" y="1303"/>
                    <a:pt x="1303" y="1682"/>
                    <a:pt x="842" y="1682"/>
                  </a:cubicBezTo>
                  <a:cubicBezTo>
                    <a:pt x="408" y="1710"/>
                    <a:pt x="1" y="1303"/>
                    <a:pt x="1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6">
              <a:extLst>
                <a:ext uri="{FF2B5EF4-FFF2-40B4-BE49-F238E27FC236}">
                  <a16:creationId xmlns:a16="http://schemas.microsoft.com/office/drawing/2014/main" id="{FD8D21C6-08C6-9A4C-097E-535E90EC0586}"/>
                </a:ext>
              </a:extLst>
            </p:cNvPr>
            <p:cNvSpPr/>
            <p:nvPr/>
          </p:nvSpPr>
          <p:spPr>
            <a:xfrm rot="10800000" flipH="1">
              <a:off x="538475" y="3906532"/>
              <a:ext cx="50477" cy="51317"/>
            </a:xfrm>
            <a:custGeom>
              <a:avLst/>
              <a:gdLst/>
              <a:ahLst/>
              <a:cxnLst/>
              <a:rect l="l" t="t" r="r" b="b"/>
              <a:pathLst>
                <a:path w="1682" h="1710" fill="none" extrusionOk="0">
                  <a:moveTo>
                    <a:pt x="0" y="842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29" y="1"/>
                    <a:pt x="1682" y="353"/>
                    <a:pt x="1682" y="842"/>
                  </a:cubicBezTo>
                  <a:cubicBezTo>
                    <a:pt x="1682" y="1303"/>
                    <a:pt x="1329" y="1682"/>
                    <a:pt x="841" y="1682"/>
                  </a:cubicBezTo>
                  <a:cubicBezTo>
                    <a:pt x="380" y="1710"/>
                    <a:pt x="0" y="1303"/>
                    <a:pt x="0" y="84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6">
              <a:extLst>
                <a:ext uri="{FF2B5EF4-FFF2-40B4-BE49-F238E27FC236}">
                  <a16:creationId xmlns:a16="http://schemas.microsoft.com/office/drawing/2014/main" id="{1C16A5A5-5868-6A65-9895-AC180B3B3F5C}"/>
                </a:ext>
              </a:extLst>
            </p:cNvPr>
            <p:cNvSpPr/>
            <p:nvPr/>
          </p:nvSpPr>
          <p:spPr>
            <a:xfrm rot="10800000" flipH="1">
              <a:off x="816038" y="3992810"/>
              <a:ext cx="30" cy="257246"/>
            </a:xfrm>
            <a:custGeom>
              <a:avLst/>
              <a:gdLst/>
              <a:ahLst/>
              <a:cxnLst/>
              <a:rect l="l" t="t" r="r" b="b"/>
              <a:pathLst>
                <a:path w="1" h="8572" fill="none" extrusionOk="0">
                  <a:moveTo>
                    <a:pt x="0" y="8571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6">
              <a:extLst>
                <a:ext uri="{FF2B5EF4-FFF2-40B4-BE49-F238E27FC236}">
                  <a16:creationId xmlns:a16="http://schemas.microsoft.com/office/drawing/2014/main" id="{596900B6-245F-2DAA-2E3C-B2C5EE89ED18}"/>
                </a:ext>
              </a:extLst>
            </p:cNvPr>
            <p:cNvSpPr/>
            <p:nvPr/>
          </p:nvSpPr>
          <p:spPr>
            <a:xfrm rot="10800000" flipH="1">
              <a:off x="133100" y="3580113"/>
              <a:ext cx="30" cy="1667896"/>
            </a:xfrm>
            <a:custGeom>
              <a:avLst/>
              <a:gdLst/>
              <a:ahLst/>
              <a:cxnLst/>
              <a:rect l="l" t="t" r="r" b="b"/>
              <a:pathLst>
                <a:path w="1" h="55578" fill="none" extrusionOk="0">
                  <a:moveTo>
                    <a:pt x="0" y="1"/>
                  </a:moveTo>
                  <a:lnTo>
                    <a:pt x="0" y="55577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6">
              <a:extLst>
                <a:ext uri="{FF2B5EF4-FFF2-40B4-BE49-F238E27FC236}">
                  <a16:creationId xmlns:a16="http://schemas.microsoft.com/office/drawing/2014/main" id="{A4EC54A4-1A1F-A19D-B258-B36D46BBEC8B}"/>
                </a:ext>
              </a:extLst>
            </p:cNvPr>
            <p:cNvSpPr/>
            <p:nvPr/>
          </p:nvSpPr>
          <p:spPr>
            <a:xfrm rot="10800000" flipH="1">
              <a:off x="82623" y="3476758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7" y="1"/>
                    <a:pt x="1682" y="1"/>
                  </a:cubicBezTo>
                  <a:cubicBezTo>
                    <a:pt x="2632" y="1"/>
                    <a:pt x="3391" y="787"/>
                    <a:pt x="3391" y="1682"/>
                  </a:cubicBezTo>
                  <a:cubicBezTo>
                    <a:pt x="3391" y="2632"/>
                    <a:pt x="2605" y="3391"/>
                    <a:pt x="1682" y="3391"/>
                  </a:cubicBezTo>
                  <a:cubicBezTo>
                    <a:pt x="733" y="3391"/>
                    <a:pt x="1" y="2632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6">
              <a:extLst>
                <a:ext uri="{FF2B5EF4-FFF2-40B4-BE49-F238E27FC236}">
                  <a16:creationId xmlns:a16="http://schemas.microsoft.com/office/drawing/2014/main" id="{1284454C-EDF3-85A1-4F61-FD32150F29BE}"/>
                </a:ext>
              </a:extLst>
            </p:cNvPr>
            <p:cNvSpPr/>
            <p:nvPr/>
          </p:nvSpPr>
          <p:spPr>
            <a:xfrm rot="10800000" flipH="1">
              <a:off x="-50861" y="3809659"/>
              <a:ext cx="105035" cy="1429406"/>
            </a:xfrm>
            <a:custGeom>
              <a:avLst/>
              <a:gdLst/>
              <a:ahLst/>
              <a:cxnLst/>
              <a:rect l="l" t="t" r="r" b="b"/>
              <a:pathLst>
                <a:path w="3500" h="47631" fill="none" extrusionOk="0">
                  <a:moveTo>
                    <a:pt x="3499" y="1"/>
                  </a:moveTo>
                  <a:lnTo>
                    <a:pt x="3499" y="44104"/>
                  </a:lnTo>
                  <a:lnTo>
                    <a:pt x="0" y="4763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6">
              <a:extLst>
                <a:ext uri="{FF2B5EF4-FFF2-40B4-BE49-F238E27FC236}">
                  <a16:creationId xmlns:a16="http://schemas.microsoft.com/office/drawing/2014/main" id="{E72EB3C3-D556-994A-8789-271B739CE547}"/>
                </a:ext>
              </a:extLst>
            </p:cNvPr>
            <p:cNvSpPr/>
            <p:nvPr/>
          </p:nvSpPr>
          <p:spPr>
            <a:xfrm rot="10800000" flipH="1">
              <a:off x="242186" y="3318846"/>
              <a:ext cx="110707" cy="1960913"/>
            </a:xfrm>
            <a:custGeom>
              <a:avLst/>
              <a:gdLst/>
              <a:ahLst/>
              <a:cxnLst/>
              <a:rect l="l" t="t" r="r" b="b"/>
              <a:pathLst>
                <a:path w="3689" h="65342" fill="none" extrusionOk="0">
                  <a:moveTo>
                    <a:pt x="3689" y="65342"/>
                  </a:moveTo>
                  <a:lnTo>
                    <a:pt x="3689" y="42856"/>
                  </a:lnTo>
                  <a:lnTo>
                    <a:pt x="0" y="39113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6">
              <a:extLst>
                <a:ext uri="{FF2B5EF4-FFF2-40B4-BE49-F238E27FC236}">
                  <a16:creationId xmlns:a16="http://schemas.microsoft.com/office/drawing/2014/main" id="{5DF8326B-D7A0-AF1F-A7F7-08732471AB86}"/>
                </a:ext>
              </a:extLst>
            </p:cNvPr>
            <p:cNvSpPr/>
            <p:nvPr/>
          </p:nvSpPr>
          <p:spPr>
            <a:xfrm rot="10800000" flipH="1">
              <a:off x="302416" y="3217082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fill="none" extrusionOk="0">
                  <a:moveTo>
                    <a:pt x="0" y="1683"/>
                  </a:moveTo>
                  <a:cubicBezTo>
                    <a:pt x="0" y="733"/>
                    <a:pt x="760" y="1"/>
                    <a:pt x="1682" y="1"/>
                  </a:cubicBezTo>
                  <a:cubicBezTo>
                    <a:pt x="2631" y="1"/>
                    <a:pt x="3391" y="760"/>
                    <a:pt x="3391" y="1683"/>
                  </a:cubicBezTo>
                  <a:cubicBezTo>
                    <a:pt x="3391" y="2632"/>
                    <a:pt x="2604" y="3391"/>
                    <a:pt x="1682" y="3391"/>
                  </a:cubicBezTo>
                  <a:cubicBezTo>
                    <a:pt x="760" y="3391"/>
                    <a:pt x="0" y="2632"/>
                    <a:pt x="0" y="1683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6">
              <a:extLst>
                <a:ext uri="{FF2B5EF4-FFF2-40B4-BE49-F238E27FC236}">
                  <a16:creationId xmlns:a16="http://schemas.microsoft.com/office/drawing/2014/main" id="{7F6397B8-BA8F-A625-0E24-5F90B271D7EA}"/>
                </a:ext>
              </a:extLst>
            </p:cNvPr>
            <p:cNvSpPr/>
            <p:nvPr/>
          </p:nvSpPr>
          <p:spPr>
            <a:xfrm rot="10800000" flipH="1">
              <a:off x="-98877" y="3764074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fill="none" extrusionOk="0">
                  <a:moveTo>
                    <a:pt x="0" y="841"/>
                  </a:moveTo>
                  <a:cubicBezTo>
                    <a:pt x="0" y="380"/>
                    <a:pt x="380" y="1"/>
                    <a:pt x="868" y="1"/>
                  </a:cubicBezTo>
                  <a:cubicBezTo>
                    <a:pt x="1329" y="1"/>
                    <a:pt x="1709" y="380"/>
                    <a:pt x="1709" y="841"/>
                  </a:cubicBezTo>
                  <a:cubicBezTo>
                    <a:pt x="1709" y="1330"/>
                    <a:pt x="1329" y="1682"/>
                    <a:pt x="868" y="1682"/>
                  </a:cubicBezTo>
                  <a:cubicBezTo>
                    <a:pt x="380" y="1682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6">
              <a:extLst>
                <a:ext uri="{FF2B5EF4-FFF2-40B4-BE49-F238E27FC236}">
                  <a16:creationId xmlns:a16="http://schemas.microsoft.com/office/drawing/2014/main" id="{9B228D6C-DC41-95C1-A657-B046DF1B7E4C}"/>
                </a:ext>
              </a:extLst>
            </p:cNvPr>
            <p:cNvSpPr/>
            <p:nvPr/>
          </p:nvSpPr>
          <p:spPr>
            <a:xfrm rot="10800000" flipH="1">
              <a:off x="182736" y="1003034"/>
              <a:ext cx="71664" cy="2254771"/>
            </a:xfrm>
            <a:custGeom>
              <a:avLst/>
              <a:gdLst/>
              <a:ahLst/>
              <a:cxnLst/>
              <a:rect l="l" t="t" r="r" b="b"/>
              <a:pathLst>
                <a:path w="2388" h="75134" fill="none" extrusionOk="0">
                  <a:moveTo>
                    <a:pt x="2388" y="75133"/>
                  </a:moveTo>
                  <a:lnTo>
                    <a:pt x="2388" y="18200"/>
                  </a:lnTo>
                  <a:lnTo>
                    <a:pt x="1" y="15813"/>
                  </a:ln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6">
              <a:extLst>
                <a:ext uri="{FF2B5EF4-FFF2-40B4-BE49-F238E27FC236}">
                  <a16:creationId xmlns:a16="http://schemas.microsoft.com/office/drawing/2014/main" id="{9E00FB53-186E-A942-4071-B98FB9CB7047}"/>
                </a:ext>
              </a:extLst>
            </p:cNvPr>
            <p:cNvSpPr/>
            <p:nvPr/>
          </p:nvSpPr>
          <p:spPr>
            <a:xfrm rot="10800000" flipH="1">
              <a:off x="202273" y="900490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682"/>
                  </a:moveTo>
                  <a:cubicBezTo>
                    <a:pt x="1" y="733"/>
                    <a:pt x="788" y="0"/>
                    <a:pt x="1710" y="0"/>
                  </a:cubicBezTo>
                  <a:cubicBezTo>
                    <a:pt x="2659" y="0"/>
                    <a:pt x="3391" y="787"/>
                    <a:pt x="3391" y="1682"/>
                  </a:cubicBezTo>
                  <a:cubicBezTo>
                    <a:pt x="3391" y="2631"/>
                    <a:pt x="2632" y="3391"/>
                    <a:pt x="1710" y="3391"/>
                  </a:cubicBezTo>
                  <a:cubicBezTo>
                    <a:pt x="788" y="3391"/>
                    <a:pt x="1" y="2631"/>
                    <a:pt x="1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6">
              <a:extLst>
                <a:ext uri="{FF2B5EF4-FFF2-40B4-BE49-F238E27FC236}">
                  <a16:creationId xmlns:a16="http://schemas.microsoft.com/office/drawing/2014/main" id="{15CDD0D7-68F2-8D4B-6E96-07F35515241F}"/>
                </a:ext>
              </a:extLst>
            </p:cNvPr>
            <p:cNvSpPr/>
            <p:nvPr/>
          </p:nvSpPr>
          <p:spPr>
            <a:xfrm rot="10800000" flipH="1">
              <a:off x="69599" y="1234201"/>
              <a:ext cx="104225" cy="2026065"/>
            </a:xfrm>
            <a:custGeom>
              <a:avLst/>
              <a:gdLst/>
              <a:ahLst/>
              <a:cxnLst/>
              <a:rect l="l" t="t" r="r" b="b"/>
              <a:pathLst>
                <a:path w="3473" h="67513" fill="none" extrusionOk="0">
                  <a:moveTo>
                    <a:pt x="1" y="67512"/>
                  </a:moveTo>
                  <a:lnTo>
                    <a:pt x="3473" y="64013"/>
                  </a:lnTo>
                  <a:lnTo>
                    <a:pt x="3473" y="19910"/>
                  </a:lnTo>
                  <a:lnTo>
                    <a:pt x="1411" y="17821"/>
                  </a:lnTo>
                  <a:lnTo>
                    <a:pt x="1411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6">
              <a:extLst>
                <a:ext uri="{FF2B5EF4-FFF2-40B4-BE49-F238E27FC236}">
                  <a16:creationId xmlns:a16="http://schemas.microsoft.com/office/drawing/2014/main" id="{360F5CFA-548C-984E-71D4-09D0409B03B9}"/>
                </a:ext>
              </a:extLst>
            </p:cNvPr>
            <p:cNvSpPr/>
            <p:nvPr/>
          </p:nvSpPr>
          <p:spPr>
            <a:xfrm rot="10800000" flipH="1">
              <a:off x="362646" y="744198"/>
              <a:ext cx="201067" cy="3163174"/>
            </a:xfrm>
            <a:custGeom>
              <a:avLst/>
              <a:gdLst/>
              <a:ahLst/>
              <a:cxnLst/>
              <a:rect l="l" t="t" r="r" b="b"/>
              <a:pathLst>
                <a:path w="6700" h="105404" fill="none" extrusionOk="0">
                  <a:moveTo>
                    <a:pt x="3716" y="105404"/>
                  </a:moveTo>
                  <a:lnTo>
                    <a:pt x="3716" y="82972"/>
                  </a:lnTo>
                  <a:lnTo>
                    <a:pt x="0" y="79229"/>
                  </a:lnTo>
                  <a:lnTo>
                    <a:pt x="0" y="40117"/>
                  </a:lnTo>
                  <a:lnTo>
                    <a:pt x="6700" y="33390"/>
                  </a:lnTo>
                  <a:lnTo>
                    <a:pt x="670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6">
              <a:extLst>
                <a:ext uri="{FF2B5EF4-FFF2-40B4-BE49-F238E27FC236}">
                  <a16:creationId xmlns:a16="http://schemas.microsoft.com/office/drawing/2014/main" id="{1DAFCD7C-D15E-4261-DC3A-AB9E3BDAED2D}"/>
                </a:ext>
              </a:extLst>
            </p:cNvPr>
            <p:cNvSpPr/>
            <p:nvPr/>
          </p:nvSpPr>
          <p:spPr>
            <a:xfrm rot="10800000" flipH="1">
              <a:off x="422066" y="64081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fill="none" extrusionOk="0">
                  <a:moveTo>
                    <a:pt x="0" y="1682"/>
                  </a:moveTo>
                  <a:cubicBezTo>
                    <a:pt x="0" y="733"/>
                    <a:pt x="787" y="1"/>
                    <a:pt x="1709" y="1"/>
                  </a:cubicBezTo>
                  <a:cubicBezTo>
                    <a:pt x="2659" y="1"/>
                    <a:pt x="3391" y="760"/>
                    <a:pt x="3391" y="1682"/>
                  </a:cubicBezTo>
                  <a:cubicBezTo>
                    <a:pt x="3391" y="2632"/>
                    <a:pt x="2631" y="3391"/>
                    <a:pt x="1709" y="3391"/>
                  </a:cubicBezTo>
                  <a:cubicBezTo>
                    <a:pt x="787" y="3391"/>
                    <a:pt x="0" y="2632"/>
                    <a:pt x="0" y="1682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6">
              <a:extLst>
                <a:ext uri="{FF2B5EF4-FFF2-40B4-BE49-F238E27FC236}">
                  <a16:creationId xmlns:a16="http://schemas.microsoft.com/office/drawing/2014/main" id="{05AE62AD-823B-B557-2E87-8E846651C20D}"/>
                </a:ext>
              </a:extLst>
            </p:cNvPr>
            <p:cNvSpPr/>
            <p:nvPr/>
          </p:nvSpPr>
          <p:spPr>
            <a:xfrm rot="10800000" flipH="1">
              <a:off x="2857" y="1408409"/>
              <a:ext cx="101794" cy="101764"/>
            </a:xfrm>
            <a:custGeom>
              <a:avLst/>
              <a:gdLst/>
              <a:ahLst/>
              <a:cxnLst/>
              <a:rect l="l" t="t" r="r" b="b"/>
              <a:pathLst>
                <a:path w="3392" h="3391" fill="none" extrusionOk="0">
                  <a:moveTo>
                    <a:pt x="1" y="1709"/>
                  </a:moveTo>
                  <a:cubicBezTo>
                    <a:pt x="1" y="760"/>
                    <a:pt x="787" y="0"/>
                    <a:pt x="1709" y="0"/>
                  </a:cubicBezTo>
                  <a:cubicBezTo>
                    <a:pt x="2659" y="0"/>
                    <a:pt x="3391" y="787"/>
                    <a:pt x="3391" y="1709"/>
                  </a:cubicBezTo>
                  <a:cubicBezTo>
                    <a:pt x="3391" y="2658"/>
                    <a:pt x="2632" y="3391"/>
                    <a:pt x="1709" y="3391"/>
                  </a:cubicBezTo>
                  <a:cubicBezTo>
                    <a:pt x="787" y="3391"/>
                    <a:pt x="1" y="2658"/>
                    <a:pt x="1" y="1709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6">
              <a:extLst>
                <a:ext uri="{FF2B5EF4-FFF2-40B4-BE49-F238E27FC236}">
                  <a16:creationId xmlns:a16="http://schemas.microsoft.com/office/drawing/2014/main" id="{5EEB249C-840E-B25D-7A72-BC5558289559}"/>
                </a:ext>
              </a:extLst>
            </p:cNvPr>
            <p:cNvSpPr/>
            <p:nvPr/>
          </p:nvSpPr>
          <p:spPr>
            <a:xfrm rot="10800000" flipH="1">
              <a:off x="21583" y="1187806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0" y="841"/>
                  </a:moveTo>
                  <a:cubicBezTo>
                    <a:pt x="0" y="380"/>
                    <a:pt x="380" y="0"/>
                    <a:pt x="841" y="0"/>
                  </a:cubicBezTo>
                  <a:cubicBezTo>
                    <a:pt x="1330" y="0"/>
                    <a:pt x="1682" y="380"/>
                    <a:pt x="1682" y="841"/>
                  </a:cubicBezTo>
                  <a:cubicBezTo>
                    <a:pt x="1682" y="1329"/>
                    <a:pt x="1330" y="1682"/>
                    <a:pt x="841" y="1682"/>
                  </a:cubicBezTo>
                  <a:cubicBezTo>
                    <a:pt x="380" y="1682"/>
                    <a:pt x="0" y="1329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6">
              <a:extLst>
                <a:ext uri="{FF2B5EF4-FFF2-40B4-BE49-F238E27FC236}">
                  <a16:creationId xmlns:a16="http://schemas.microsoft.com/office/drawing/2014/main" id="{9120DF34-10B0-731A-1AA6-6FAE2BFF205D}"/>
                </a:ext>
              </a:extLst>
            </p:cNvPr>
            <p:cNvSpPr/>
            <p:nvPr/>
          </p:nvSpPr>
          <p:spPr>
            <a:xfrm rot="10800000" flipH="1">
              <a:off x="-177834" y="1510983"/>
              <a:ext cx="232818" cy="2022764"/>
            </a:xfrm>
            <a:custGeom>
              <a:avLst/>
              <a:gdLst/>
              <a:ahLst/>
              <a:cxnLst/>
              <a:rect l="l" t="t" r="r" b="b"/>
              <a:pathLst>
                <a:path w="7758" h="67403" fill="none" extrusionOk="0">
                  <a:moveTo>
                    <a:pt x="7758" y="67403"/>
                  </a:moveTo>
                  <a:lnTo>
                    <a:pt x="7758" y="44809"/>
                  </a:lnTo>
                  <a:lnTo>
                    <a:pt x="0" y="37051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6">
              <a:extLst>
                <a:ext uri="{FF2B5EF4-FFF2-40B4-BE49-F238E27FC236}">
                  <a16:creationId xmlns:a16="http://schemas.microsoft.com/office/drawing/2014/main" id="{69C95452-36A9-E5F5-7D57-5C69248C6AEB}"/>
                </a:ext>
              </a:extLst>
            </p:cNvPr>
            <p:cNvSpPr/>
            <p:nvPr/>
          </p:nvSpPr>
          <p:spPr>
            <a:xfrm rot="10800000" flipH="1">
              <a:off x="1236" y="3077895"/>
              <a:ext cx="30" cy="179910"/>
            </a:xfrm>
            <a:custGeom>
              <a:avLst/>
              <a:gdLst/>
              <a:ahLst/>
              <a:cxnLst/>
              <a:rect l="l" t="t" r="r" b="b"/>
              <a:pathLst>
                <a:path w="1" h="5995" fill="none" extrusionOk="0">
                  <a:moveTo>
                    <a:pt x="0" y="5995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6">
              <a:extLst>
                <a:ext uri="{FF2B5EF4-FFF2-40B4-BE49-F238E27FC236}">
                  <a16:creationId xmlns:a16="http://schemas.microsoft.com/office/drawing/2014/main" id="{DA129877-E645-A41C-0942-9489BACFE671}"/>
                </a:ext>
              </a:extLst>
            </p:cNvPr>
            <p:cNvSpPr/>
            <p:nvPr/>
          </p:nvSpPr>
          <p:spPr>
            <a:xfrm rot="10800000" flipH="1">
              <a:off x="987785" y="3890236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30" y="1682"/>
                    <a:pt x="1709" y="1329"/>
                    <a:pt x="1709" y="841"/>
                  </a:cubicBezTo>
                  <a:cubicBezTo>
                    <a:pt x="1709" y="380"/>
                    <a:pt x="1330" y="0"/>
                    <a:pt x="841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6">
              <a:extLst>
                <a:ext uri="{FF2B5EF4-FFF2-40B4-BE49-F238E27FC236}">
                  <a16:creationId xmlns:a16="http://schemas.microsoft.com/office/drawing/2014/main" id="{27B19D63-D7A7-7273-7CF1-B8D1676AED49}"/>
                </a:ext>
              </a:extLst>
            </p:cNvPr>
            <p:cNvSpPr/>
            <p:nvPr/>
          </p:nvSpPr>
          <p:spPr>
            <a:xfrm rot="10800000" flipH="1">
              <a:off x="1138375" y="3125101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68" y="1"/>
                  </a:moveTo>
                  <a:cubicBezTo>
                    <a:pt x="380" y="1"/>
                    <a:pt x="0" y="381"/>
                    <a:pt x="0" y="842"/>
                  </a:cubicBezTo>
                  <a:cubicBezTo>
                    <a:pt x="0" y="1330"/>
                    <a:pt x="380" y="1682"/>
                    <a:pt x="868" y="1682"/>
                  </a:cubicBezTo>
                  <a:cubicBezTo>
                    <a:pt x="1329" y="1682"/>
                    <a:pt x="1709" y="1330"/>
                    <a:pt x="1709" y="842"/>
                  </a:cubicBezTo>
                  <a:cubicBezTo>
                    <a:pt x="1709" y="381"/>
                    <a:pt x="1302" y="1"/>
                    <a:pt x="868" y="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6">
              <a:extLst>
                <a:ext uri="{FF2B5EF4-FFF2-40B4-BE49-F238E27FC236}">
                  <a16:creationId xmlns:a16="http://schemas.microsoft.com/office/drawing/2014/main" id="{2739782C-1DE0-B91A-1970-47C951C84B20}"/>
                </a:ext>
              </a:extLst>
            </p:cNvPr>
            <p:cNvSpPr/>
            <p:nvPr/>
          </p:nvSpPr>
          <p:spPr>
            <a:xfrm rot="10800000" flipH="1">
              <a:off x="1214900" y="2522740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extrusionOk="0">
                  <a:moveTo>
                    <a:pt x="841" y="0"/>
                  </a:moveTo>
                  <a:cubicBezTo>
                    <a:pt x="380" y="0"/>
                    <a:pt x="0" y="380"/>
                    <a:pt x="0" y="841"/>
                  </a:cubicBezTo>
                  <a:cubicBezTo>
                    <a:pt x="0" y="1329"/>
                    <a:pt x="380" y="1682"/>
                    <a:pt x="841" y="1682"/>
                  </a:cubicBezTo>
                  <a:cubicBezTo>
                    <a:pt x="1329" y="1682"/>
                    <a:pt x="1709" y="1329"/>
                    <a:pt x="1709" y="841"/>
                  </a:cubicBezTo>
                  <a:cubicBezTo>
                    <a:pt x="1709" y="353"/>
                    <a:pt x="1329" y="0"/>
                    <a:pt x="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6">
              <a:extLst>
                <a:ext uri="{FF2B5EF4-FFF2-40B4-BE49-F238E27FC236}">
                  <a16:creationId xmlns:a16="http://schemas.microsoft.com/office/drawing/2014/main" id="{889185E8-B7A0-9412-3070-E199CF38E4D0}"/>
                </a:ext>
              </a:extLst>
            </p:cNvPr>
            <p:cNvSpPr/>
            <p:nvPr/>
          </p:nvSpPr>
          <p:spPr>
            <a:xfrm rot="10800000" flipH="1">
              <a:off x="-95636" y="2866265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extrusionOk="0">
                  <a:moveTo>
                    <a:pt x="841" y="0"/>
                  </a:moveTo>
                  <a:cubicBezTo>
                    <a:pt x="380" y="0"/>
                    <a:pt x="1" y="380"/>
                    <a:pt x="1" y="868"/>
                  </a:cubicBezTo>
                  <a:cubicBezTo>
                    <a:pt x="1" y="1329"/>
                    <a:pt x="380" y="1709"/>
                    <a:pt x="841" y="1709"/>
                  </a:cubicBezTo>
                  <a:cubicBezTo>
                    <a:pt x="1330" y="1709"/>
                    <a:pt x="1709" y="1329"/>
                    <a:pt x="1709" y="868"/>
                  </a:cubicBezTo>
                  <a:cubicBezTo>
                    <a:pt x="1709" y="380"/>
                    <a:pt x="1330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6">
              <a:extLst>
                <a:ext uri="{FF2B5EF4-FFF2-40B4-BE49-F238E27FC236}">
                  <a16:creationId xmlns:a16="http://schemas.microsoft.com/office/drawing/2014/main" id="{5BDD9550-02E9-B603-58FE-29B16B52D2EB}"/>
                </a:ext>
              </a:extLst>
            </p:cNvPr>
            <p:cNvSpPr/>
            <p:nvPr/>
          </p:nvSpPr>
          <p:spPr>
            <a:xfrm rot="10800000" flipH="1">
              <a:off x="2858491" y="4563420"/>
              <a:ext cx="30" cy="660970"/>
            </a:xfrm>
            <a:custGeom>
              <a:avLst/>
              <a:gdLst/>
              <a:ahLst/>
              <a:cxnLst/>
              <a:rect l="l" t="t" r="r" b="b"/>
              <a:pathLst>
                <a:path w="1" h="22025" fill="none" extrusionOk="0">
                  <a:moveTo>
                    <a:pt x="0" y="22025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6">
              <a:extLst>
                <a:ext uri="{FF2B5EF4-FFF2-40B4-BE49-F238E27FC236}">
                  <a16:creationId xmlns:a16="http://schemas.microsoft.com/office/drawing/2014/main" id="{778153EF-007C-A73A-562C-E2E384B539EA}"/>
                </a:ext>
              </a:extLst>
            </p:cNvPr>
            <p:cNvSpPr/>
            <p:nvPr/>
          </p:nvSpPr>
          <p:spPr>
            <a:xfrm rot="10800000" flipH="1">
              <a:off x="1087898" y="2390066"/>
              <a:ext cx="50507" cy="52127"/>
            </a:xfrm>
            <a:custGeom>
              <a:avLst/>
              <a:gdLst/>
              <a:ahLst/>
              <a:cxnLst/>
              <a:rect l="l" t="t" r="r" b="b"/>
              <a:pathLst>
                <a:path w="1683" h="1737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2" y="0"/>
                  </a:cubicBezTo>
                  <a:cubicBezTo>
                    <a:pt x="1330" y="0"/>
                    <a:pt x="1682" y="380"/>
                    <a:pt x="1682" y="841"/>
                  </a:cubicBezTo>
                  <a:cubicBezTo>
                    <a:pt x="1682" y="1329"/>
                    <a:pt x="1330" y="1709"/>
                    <a:pt x="842" y="1709"/>
                  </a:cubicBezTo>
                  <a:cubicBezTo>
                    <a:pt x="380" y="1736"/>
                    <a:pt x="1" y="1329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6">
              <a:extLst>
                <a:ext uri="{FF2B5EF4-FFF2-40B4-BE49-F238E27FC236}">
                  <a16:creationId xmlns:a16="http://schemas.microsoft.com/office/drawing/2014/main" id="{5A3D82E5-987F-7EE8-9711-A92193500586}"/>
                </a:ext>
              </a:extLst>
            </p:cNvPr>
            <p:cNvSpPr/>
            <p:nvPr/>
          </p:nvSpPr>
          <p:spPr>
            <a:xfrm rot="10800000" flipH="1">
              <a:off x="986974" y="3455571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fill="none" extrusionOk="0">
                  <a:moveTo>
                    <a:pt x="0" y="841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29" y="1"/>
                    <a:pt x="1709" y="353"/>
                    <a:pt x="1709" y="841"/>
                  </a:cubicBezTo>
                  <a:cubicBezTo>
                    <a:pt x="1709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6">
              <a:extLst>
                <a:ext uri="{FF2B5EF4-FFF2-40B4-BE49-F238E27FC236}">
                  <a16:creationId xmlns:a16="http://schemas.microsoft.com/office/drawing/2014/main" id="{BF5C829F-B6A7-BC03-B197-F1C5CC227A33}"/>
                </a:ext>
              </a:extLst>
            </p:cNvPr>
            <p:cNvSpPr/>
            <p:nvPr/>
          </p:nvSpPr>
          <p:spPr>
            <a:xfrm rot="10800000" flipH="1">
              <a:off x="1013023" y="2442164"/>
              <a:ext cx="100143" cy="1013438"/>
            </a:xfrm>
            <a:custGeom>
              <a:avLst/>
              <a:gdLst/>
              <a:ahLst/>
              <a:cxnLst/>
              <a:rect l="l" t="t" r="r" b="b"/>
              <a:pathLst>
                <a:path w="3337" h="33770" fill="none" extrusionOk="0">
                  <a:moveTo>
                    <a:pt x="3337" y="33769"/>
                  </a:moveTo>
                  <a:lnTo>
                    <a:pt x="3337" y="25903"/>
                  </a:lnTo>
                  <a:lnTo>
                    <a:pt x="0" y="22540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6">
              <a:extLst>
                <a:ext uri="{FF2B5EF4-FFF2-40B4-BE49-F238E27FC236}">
                  <a16:creationId xmlns:a16="http://schemas.microsoft.com/office/drawing/2014/main" id="{154967FD-4299-EBA9-A754-9A05374E1BE0}"/>
                </a:ext>
              </a:extLst>
            </p:cNvPr>
            <p:cNvSpPr/>
            <p:nvPr/>
          </p:nvSpPr>
          <p:spPr>
            <a:xfrm rot="10800000" flipH="1">
              <a:off x="3483772" y="4464928"/>
              <a:ext cx="50477" cy="50477"/>
            </a:xfrm>
            <a:custGeom>
              <a:avLst/>
              <a:gdLst/>
              <a:ahLst/>
              <a:cxnLst/>
              <a:rect l="l" t="t" r="r" b="b"/>
              <a:pathLst>
                <a:path w="1682" h="1682" fill="none" extrusionOk="0">
                  <a:moveTo>
                    <a:pt x="1682" y="841"/>
                  </a:moveTo>
                  <a:cubicBezTo>
                    <a:pt x="1682" y="1302"/>
                    <a:pt x="1329" y="1682"/>
                    <a:pt x="841" y="1682"/>
                  </a:cubicBezTo>
                  <a:cubicBezTo>
                    <a:pt x="380" y="1682"/>
                    <a:pt x="0" y="1302"/>
                    <a:pt x="0" y="841"/>
                  </a:cubicBezTo>
                  <a:cubicBezTo>
                    <a:pt x="0" y="353"/>
                    <a:pt x="380" y="0"/>
                    <a:pt x="841" y="0"/>
                  </a:cubicBezTo>
                  <a:cubicBezTo>
                    <a:pt x="1329" y="0"/>
                    <a:pt x="1682" y="353"/>
                    <a:pt x="1682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6">
              <a:extLst>
                <a:ext uri="{FF2B5EF4-FFF2-40B4-BE49-F238E27FC236}">
                  <a16:creationId xmlns:a16="http://schemas.microsoft.com/office/drawing/2014/main" id="{5D9B6DE6-7F73-1A6B-B3DA-78F6A6954899}"/>
                </a:ext>
              </a:extLst>
            </p:cNvPr>
            <p:cNvSpPr/>
            <p:nvPr/>
          </p:nvSpPr>
          <p:spPr>
            <a:xfrm rot="10800000" flipH="1">
              <a:off x="1013023" y="3607782"/>
              <a:ext cx="30" cy="282484"/>
            </a:xfrm>
            <a:custGeom>
              <a:avLst/>
              <a:gdLst/>
              <a:ahLst/>
              <a:cxnLst/>
              <a:rect l="l" t="t" r="r" b="b"/>
              <a:pathLst>
                <a:path w="1" h="9413" fill="none" extrusionOk="0">
                  <a:moveTo>
                    <a:pt x="0" y="9412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6">
              <a:extLst>
                <a:ext uri="{FF2B5EF4-FFF2-40B4-BE49-F238E27FC236}">
                  <a16:creationId xmlns:a16="http://schemas.microsoft.com/office/drawing/2014/main" id="{F8393E98-580B-F0EE-2442-F9EBE2074D6B}"/>
                </a:ext>
              </a:extLst>
            </p:cNvPr>
            <p:cNvSpPr/>
            <p:nvPr/>
          </p:nvSpPr>
          <p:spPr>
            <a:xfrm rot="10800000" flipH="1">
              <a:off x="1077335" y="2674981"/>
              <a:ext cx="141647" cy="716339"/>
            </a:xfrm>
            <a:custGeom>
              <a:avLst/>
              <a:gdLst/>
              <a:ahLst/>
              <a:cxnLst/>
              <a:rect l="l" t="t" r="r" b="b"/>
              <a:pathLst>
                <a:path w="4720" h="23870" fill="none" extrusionOk="0">
                  <a:moveTo>
                    <a:pt x="4720" y="23870"/>
                  </a:moveTo>
                  <a:lnTo>
                    <a:pt x="0" y="19150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6">
              <a:extLst>
                <a:ext uri="{FF2B5EF4-FFF2-40B4-BE49-F238E27FC236}">
                  <a16:creationId xmlns:a16="http://schemas.microsoft.com/office/drawing/2014/main" id="{A401C5C2-D7FD-895B-DEDD-9DFC74554FF7}"/>
                </a:ext>
              </a:extLst>
            </p:cNvPr>
            <p:cNvSpPr/>
            <p:nvPr/>
          </p:nvSpPr>
          <p:spPr>
            <a:xfrm rot="10800000" flipH="1">
              <a:off x="1162803" y="3175578"/>
              <a:ext cx="50477" cy="455042"/>
            </a:xfrm>
            <a:custGeom>
              <a:avLst/>
              <a:gdLst/>
              <a:ahLst/>
              <a:cxnLst/>
              <a:rect l="l" t="t" r="r" b="b"/>
              <a:pathLst>
                <a:path w="1682" h="15163" fill="none" extrusionOk="0">
                  <a:moveTo>
                    <a:pt x="0" y="15163"/>
                  </a:moveTo>
                  <a:lnTo>
                    <a:pt x="0" y="11908"/>
                  </a:lnTo>
                  <a:lnTo>
                    <a:pt x="1682" y="10281"/>
                  </a:lnTo>
                  <a:lnTo>
                    <a:pt x="1682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6">
              <a:extLst>
                <a:ext uri="{FF2B5EF4-FFF2-40B4-BE49-F238E27FC236}">
                  <a16:creationId xmlns:a16="http://schemas.microsoft.com/office/drawing/2014/main" id="{05A58AE7-E57B-3A46-2230-F803DFC4303B}"/>
                </a:ext>
              </a:extLst>
            </p:cNvPr>
            <p:cNvSpPr/>
            <p:nvPr/>
          </p:nvSpPr>
          <p:spPr>
            <a:xfrm rot="10800000" flipH="1">
              <a:off x="4753691" y="4230490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53" y="1"/>
                    <a:pt x="841" y="1"/>
                  </a:cubicBezTo>
                  <a:cubicBezTo>
                    <a:pt x="1302" y="1"/>
                    <a:pt x="1682" y="380"/>
                    <a:pt x="1682" y="841"/>
                  </a:cubicBezTo>
                  <a:cubicBezTo>
                    <a:pt x="1682" y="1330"/>
                    <a:pt x="1302" y="1709"/>
                    <a:pt x="841" y="1709"/>
                  </a:cubicBezTo>
                  <a:cubicBezTo>
                    <a:pt x="407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6">
              <a:extLst>
                <a:ext uri="{FF2B5EF4-FFF2-40B4-BE49-F238E27FC236}">
                  <a16:creationId xmlns:a16="http://schemas.microsoft.com/office/drawing/2014/main" id="{BCAAE4BD-D50E-DF7D-7F13-164C7A28B16D}"/>
                </a:ext>
              </a:extLst>
            </p:cNvPr>
            <p:cNvSpPr/>
            <p:nvPr/>
          </p:nvSpPr>
          <p:spPr>
            <a:xfrm rot="10800000" flipH="1">
              <a:off x="4878233" y="4469819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0" y="868"/>
                  </a:moveTo>
                  <a:cubicBezTo>
                    <a:pt x="0" y="380"/>
                    <a:pt x="380" y="0"/>
                    <a:pt x="868" y="0"/>
                  </a:cubicBezTo>
                  <a:cubicBezTo>
                    <a:pt x="1329" y="0"/>
                    <a:pt x="1709" y="380"/>
                    <a:pt x="1709" y="868"/>
                  </a:cubicBezTo>
                  <a:cubicBezTo>
                    <a:pt x="1709" y="1329"/>
                    <a:pt x="1329" y="1709"/>
                    <a:pt x="868" y="1709"/>
                  </a:cubicBezTo>
                  <a:cubicBezTo>
                    <a:pt x="407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6">
              <a:extLst>
                <a:ext uri="{FF2B5EF4-FFF2-40B4-BE49-F238E27FC236}">
                  <a16:creationId xmlns:a16="http://schemas.microsoft.com/office/drawing/2014/main" id="{43B1BA4C-6671-320B-5C78-9FB93D635929}"/>
                </a:ext>
              </a:extLst>
            </p:cNvPr>
            <p:cNvSpPr/>
            <p:nvPr/>
          </p:nvSpPr>
          <p:spPr>
            <a:xfrm rot="10800000" flipH="1">
              <a:off x="4804168" y="4965524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extrusionOk="0">
                  <a:moveTo>
                    <a:pt x="841" y="1"/>
                  </a:moveTo>
                  <a:cubicBezTo>
                    <a:pt x="380" y="1"/>
                    <a:pt x="0" y="353"/>
                    <a:pt x="0" y="842"/>
                  </a:cubicBezTo>
                  <a:cubicBezTo>
                    <a:pt x="0" y="1303"/>
                    <a:pt x="380" y="1683"/>
                    <a:pt x="841" y="1683"/>
                  </a:cubicBezTo>
                  <a:cubicBezTo>
                    <a:pt x="1329" y="1683"/>
                    <a:pt x="1709" y="1303"/>
                    <a:pt x="1709" y="842"/>
                  </a:cubicBezTo>
                  <a:cubicBezTo>
                    <a:pt x="1709" y="353"/>
                    <a:pt x="1329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6">
              <a:extLst>
                <a:ext uri="{FF2B5EF4-FFF2-40B4-BE49-F238E27FC236}">
                  <a16:creationId xmlns:a16="http://schemas.microsoft.com/office/drawing/2014/main" id="{6C57EB0A-849E-7CE8-878D-3318F1D7793E}"/>
                </a:ext>
              </a:extLst>
            </p:cNvPr>
            <p:cNvSpPr/>
            <p:nvPr/>
          </p:nvSpPr>
          <p:spPr>
            <a:xfrm rot="10800000" flipH="1">
              <a:off x="4881474" y="4363164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6">
              <a:extLst>
                <a:ext uri="{FF2B5EF4-FFF2-40B4-BE49-F238E27FC236}">
                  <a16:creationId xmlns:a16="http://schemas.microsoft.com/office/drawing/2014/main" id="{15597D71-6C14-FB2E-CC91-34BE9EA8D3E1}"/>
                </a:ext>
              </a:extLst>
            </p:cNvPr>
            <p:cNvSpPr/>
            <p:nvPr/>
          </p:nvSpPr>
          <p:spPr>
            <a:xfrm rot="10800000" flipH="1">
              <a:off x="4678816" y="4282587"/>
              <a:ext cx="100954" cy="1013438"/>
            </a:xfrm>
            <a:custGeom>
              <a:avLst/>
              <a:gdLst/>
              <a:ahLst/>
              <a:cxnLst/>
              <a:rect l="l" t="t" r="r" b="b"/>
              <a:pathLst>
                <a:path w="3364" h="33770" fill="none" extrusionOk="0">
                  <a:moveTo>
                    <a:pt x="3363" y="33769"/>
                  </a:moveTo>
                  <a:lnTo>
                    <a:pt x="3363" y="25904"/>
                  </a:lnTo>
                  <a:lnTo>
                    <a:pt x="0" y="22567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6">
              <a:extLst>
                <a:ext uri="{FF2B5EF4-FFF2-40B4-BE49-F238E27FC236}">
                  <a16:creationId xmlns:a16="http://schemas.microsoft.com/office/drawing/2014/main" id="{68A8E192-1E85-672D-B2B9-E0A23D2F77DF}"/>
                </a:ext>
              </a:extLst>
            </p:cNvPr>
            <p:cNvSpPr/>
            <p:nvPr/>
          </p:nvSpPr>
          <p:spPr>
            <a:xfrm rot="10800000" flipH="1">
              <a:off x="4743097" y="4514564"/>
              <a:ext cx="141677" cy="717149"/>
            </a:xfrm>
            <a:custGeom>
              <a:avLst/>
              <a:gdLst/>
              <a:ahLst/>
              <a:cxnLst/>
              <a:rect l="l" t="t" r="r" b="b"/>
              <a:pathLst>
                <a:path w="4721" h="23897" fill="none" extrusionOk="0">
                  <a:moveTo>
                    <a:pt x="4720" y="23896"/>
                  </a:moveTo>
                  <a:lnTo>
                    <a:pt x="1" y="19177"/>
                  </a:ln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6">
              <a:extLst>
                <a:ext uri="{FF2B5EF4-FFF2-40B4-BE49-F238E27FC236}">
                  <a16:creationId xmlns:a16="http://schemas.microsoft.com/office/drawing/2014/main" id="{27B45C2E-EBC4-0AD3-0BDD-80D9836099BA}"/>
                </a:ext>
              </a:extLst>
            </p:cNvPr>
            <p:cNvSpPr/>
            <p:nvPr/>
          </p:nvSpPr>
          <p:spPr>
            <a:xfrm rot="10800000" flipH="1">
              <a:off x="4829376" y="5016001"/>
              <a:ext cx="48886" cy="455042"/>
            </a:xfrm>
            <a:custGeom>
              <a:avLst/>
              <a:gdLst/>
              <a:ahLst/>
              <a:cxnLst/>
              <a:rect l="l" t="t" r="r" b="b"/>
              <a:pathLst>
                <a:path w="1629" h="15163" fill="none" extrusionOk="0">
                  <a:moveTo>
                    <a:pt x="1" y="15163"/>
                  </a:moveTo>
                  <a:lnTo>
                    <a:pt x="1" y="11881"/>
                  </a:lnTo>
                  <a:lnTo>
                    <a:pt x="1628" y="10281"/>
                  </a:lnTo>
                  <a:lnTo>
                    <a:pt x="1628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6">
              <a:extLst>
                <a:ext uri="{FF2B5EF4-FFF2-40B4-BE49-F238E27FC236}">
                  <a16:creationId xmlns:a16="http://schemas.microsoft.com/office/drawing/2014/main" id="{831C8C2F-5A63-28B0-5EC3-6D22BD367982}"/>
                </a:ext>
              </a:extLst>
            </p:cNvPr>
            <p:cNvSpPr/>
            <p:nvPr/>
          </p:nvSpPr>
          <p:spPr>
            <a:xfrm rot="10800000" flipH="1">
              <a:off x="-70398" y="2416925"/>
              <a:ext cx="125382" cy="449370"/>
            </a:xfrm>
            <a:custGeom>
              <a:avLst/>
              <a:gdLst/>
              <a:ahLst/>
              <a:cxnLst/>
              <a:rect l="l" t="t" r="r" b="b"/>
              <a:pathLst>
                <a:path w="4178" h="14974" fill="none" extrusionOk="0">
                  <a:moveTo>
                    <a:pt x="4178" y="14973"/>
                  </a:moveTo>
                  <a:lnTo>
                    <a:pt x="1438" y="12261"/>
                  </a:lnTo>
                  <a:lnTo>
                    <a:pt x="1438" y="3798"/>
                  </a:lnTo>
                  <a:lnTo>
                    <a:pt x="0" y="2333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6">
              <a:extLst>
                <a:ext uri="{FF2B5EF4-FFF2-40B4-BE49-F238E27FC236}">
                  <a16:creationId xmlns:a16="http://schemas.microsoft.com/office/drawing/2014/main" id="{D0F0F30F-56E5-7BC4-A257-74B77A7D702B}"/>
                </a:ext>
              </a:extLst>
            </p:cNvPr>
            <p:cNvSpPr/>
            <p:nvPr/>
          </p:nvSpPr>
          <p:spPr>
            <a:xfrm rot="10800000" flipH="1">
              <a:off x="1274320" y="4717252"/>
              <a:ext cx="65962" cy="506329"/>
            </a:xfrm>
            <a:custGeom>
              <a:avLst/>
              <a:gdLst/>
              <a:ahLst/>
              <a:cxnLst/>
              <a:rect l="l" t="t" r="r" b="b"/>
              <a:pathLst>
                <a:path w="2198" h="16872" fill="none" extrusionOk="0">
                  <a:moveTo>
                    <a:pt x="0" y="16871"/>
                  </a:moveTo>
                  <a:lnTo>
                    <a:pt x="2197" y="14674"/>
                  </a:lnTo>
                  <a:lnTo>
                    <a:pt x="2197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6">
              <a:extLst>
                <a:ext uri="{FF2B5EF4-FFF2-40B4-BE49-F238E27FC236}">
                  <a16:creationId xmlns:a16="http://schemas.microsoft.com/office/drawing/2014/main" id="{7DC66A1E-C4B7-9D5B-0593-A78911244D18}"/>
                </a:ext>
              </a:extLst>
            </p:cNvPr>
            <p:cNvSpPr/>
            <p:nvPr/>
          </p:nvSpPr>
          <p:spPr>
            <a:xfrm rot="10800000" flipH="1">
              <a:off x="3124792" y="4507242"/>
              <a:ext cx="59450" cy="1001254"/>
            </a:xfrm>
            <a:custGeom>
              <a:avLst/>
              <a:gdLst/>
              <a:ahLst/>
              <a:cxnLst/>
              <a:rect l="l" t="t" r="r" b="b"/>
              <a:pathLst>
                <a:path w="1981" h="33364" fill="none" extrusionOk="0">
                  <a:moveTo>
                    <a:pt x="1" y="33363"/>
                  </a:moveTo>
                  <a:lnTo>
                    <a:pt x="1" y="28427"/>
                  </a:lnTo>
                  <a:lnTo>
                    <a:pt x="1981" y="26447"/>
                  </a:lnTo>
                  <a:lnTo>
                    <a:pt x="1981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6">
              <a:extLst>
                <a:ext uri="{FF2B5EF4-FFF2-40B4-BE49-F238E27FC236}">
                  <a16:creationId xmlns:a16="http://schemas.microsoft.com/office/drawing/2014/main" id="{53A913A2-08B0-B29D-C0BD-9D9E70DC7971}"/>
                </a:ext>
              </a:extLst>
            </p:cNvPr>
            <p:cNvSpPr/>
            <p:nvPr/>
          </p:nvSpPr>
          <p:spPr>
            <a:xfrm rot="10800000" flipH="1">
              <a:off x="3032811" y="4838552"/>
              <a:ext cx="51317" cy="50477"/>
            </a:xfrm>
            <a:custGeom>
              <a:avLst/>
              <a:gdLst/>
              <a:ahLst/>
              <a:cxnLst/>
              <a:rect l="l" t="t" r="r" b="b"/>
              <a:pathLst>
                <a:path w="1710" h="1682" extrusionOk="0">
                  <a:moveTo>
                    <a:pt x="841" y="0"/>
                  </a:moveTo>
                  <a:cubicBezTo>
                    <a:pt x="380" y="0"/>
                    <a:pt x="1" y="380"/>
                    <a:pt x="1" y="841"/>
                  </a:cubicBezTo>
                  <a:cubicBezTo>
                    <a:pt x="1" y="1329"/>
                    <a:pt x="407" y="1682"/>
                    <a:pt x="841" y="1682"/>
                  </a:cubicBezTo>
                  <a:cubicBezTo>
                    <a:pt x="1330" y="1682"/>
                    <a:pt x="1709" y="1329"/>
                    <a:pt x="1709" y="841"/>
                  </a:cubicBezTo>
                  <a:cubicBezTo>
                    <a:pt x="1709" y="380"/>
                    <a:pt x="1330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6">
              <a:extLst>
                <a:ext uri="{FF2B5EF4-FFF2-40B4-BE49-F238E27FC236}">
                  <a16:creationId xmlns:a16="http://schemas.microsoft.com/office/drawing/2014/main" id="{5756B638-E614-DEDA-9C79-EE1BFED78CBE}"/>
                </a:ext>
              </a:extLst>
            </p:cNvPr>
            <p:cNvSpPr/>
            <p:nvPr/>
          </p:nvSpPr>
          <p:spPr>
            <a:xfrm rot="10800000" flipH="1">
              <a:off x="3072695" y="4881677"/>
              <a:ext cx="65962" cy="506329"/>
            </a:xfrm>
            <a:custGeom>
              <a:avLst/>
              <a:gdLst/>
              <a:ahLst/>
              <a:cxnLst/>
              <a:rect l="l" t="t" r="r" b="b"/>
              <a:pathLst>
                <a:path w="2198" h="16872" fill="none" extrusionOk="0">
                  <a:moveTo>
                    <a:pt x="1" y="16871"/>
                  </a:moveTo>
                  <a:lnTo>
                    <a:pt x="2198" y="14701"/>
                  </a:lnTo>
                  <a:lnTo>
                    <a:pt x="2198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6">
              <a:extLst>
                <a:ext uri="{FF2B5EF4-FFF2-40B4-BE49-F238E27FC236}">
                  <a16:creationId xmlns:a16="http://schemas.microsoft.com/office/drawing/2014/main" id="{99D0CA12-CBD8-B222-087F-89AB0A51E306}"/>
                </a:ext>
              </a:extLst>
            </p:cNvPr>
            <p:cNvSpPr/>
            <p:nvPr/>
          </p:nvSpPr>
          <p:spPr>
            <a:xfrm rot="10800000" flipH="1">
              <a:off x="1439555" y="4628542"/>
              <a:ext cx="59450" cy="593418"/>
            </a:xfrm>
            <a:custGeom>
              <a:avLst/>
              <a:gdLst/>
              <a:ahLst/>
              <a:cxnLst/>
              <a:rect l="l" t="t" r="r" b="b"/>
              <a:pathLst>
                <a:path w="1981" h="19774" fill="none" extrusionOk="0">
                  <a:moveTo>
                    <a:pt x="1980" y="19774"/>
                  </a:moveTo>
                  <a:lnTo>
                    <a:pt x="0" y="17794"/>
                  </a:ln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6">
              <a:extLst>
                <a:ext uri="{FF2B5EF4-FFF2-40B4-BE49-F238E27FC236}">
                  <a16:creationId xmlns:a16="http://schemas.microsoft.com/office/drawing/2014/main" id="{89C0D413-A720-F3C3-1F17-1893D3425F13}"/>
                </a:ext>
              </a:extLst>
            </p:cNvPr>
            <p:cNvSpPr/>
            <p:nvPr/>
          </p:nvSpPr>
          <p:spPr>
            <a:xfrm rot="10800000" flipH="1">
              <a:off x="671149" y="4724574"/>
              <a:ext cx="197016" cy="119680"/>
            </a:xfrm>
            <a:custGeom>
              <a:avLst/>
              <a:gdLst/>
              <a:ahLst/>
              <a:cxnLst/>
              <a:rect l="l" t="t" r="r" b="b"/>
              <a:pathLst>
                <a:path w="6565" h="3988" fill="none" extrusionOk="0">
                  <a:moveTo>
                    <a:pt x="6564" y="3987"/>
                  </a:moveTo>
                  <a:lnTo>
                    <a:pt x="0" y="3987"/>
                  </a:lnTo>
                  <a:lnTo>
                    <a:pt x="0" y="0"/>
                  </a:lnTo>
                  <a:lnTo>
                    <a:pt x="6564" y="0"/>
                  </a:ln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6">
              <a:extLst>
                <a:ext uri="{FF2B5EF4-FFF2-40B4-BE49-F238E27FC236}">
                  <a16:creationId xmlns:a16="http://schemas.microsoft.com/office/drawing/2014/main" id="{B1B2E4A0-5A9B-9BBF-4AE4-F00E411D93A9}"/>
                </a:ext>
              </a:extLst>
            </p:cNvPr>
            <p:cNvSpPr/>
            <p:nvPr/>
          </p:nvSpPr>
          <p:spPr>
            <a:xfrm rot="10800000" flipH="1">
              <a:off x="681713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6">
              <a:extLst>
                <a:ext uri="{FF2B5EF4-FFF2-40B4-BE49-F238E27FC236}">
                  <a16:creationId xmlns:a16="http://schemas.microsoft.com/office/drawing/2014/main" id="{C5C375A3-A524-C6CD-84C0-FA03E9F7F50C}"/>
                </a:ext>
              </a:extLst>
            </p:cNvPr>
            <p:cNvSpPr/>
            <p:nvPr/>
          </p:nvSpPr>
          <p:spPr>
            <a:xfrm rot="10800000" flipH="1">
              <a:off x="711033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6">
              <a:extLst>
                <a:ext uri="{FF2B5EF4-FFF2-40B4-BE49-F238E27FC236}">
                  <a16:creationId xmlns:a16="http://schemas.microsoft.com/office/drawing/2014/main" id="{646750BD-C2C1-32C3-6F4D-5474F1EFB23B}"/>
                </a:ext>
              </a:extLst>
            </p:cNvPr>
            <p:cNvSpPr/>
            <p:nvPr/>
          </p:nvSpPr>
          <p:spPr>
            <a:xfrm rot="10800000" flipH="1">
              <a:off x="739512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6">
              <a:extLst>
                <a:ext uri="{FF2B5EF4-FFF2-40B4-BE49-F238E27FC236}">
                  <a16:creationId xmlns:a16="http://schemas.microsoft.com/office/drawing/2014/main" id="{4E2427B0-D672-0FE7-D8CB-BD3B9A4170D0}"/>
                </a:ext>
              </a:extLst>
            </p:cNvPr>
            <p:cNvSpPr/>
            <p:nvPr/>
          </p:nvSpPr>
          <p:spPr>
            <a:xfrm rot="10800000" flipH="1">
              <a:off x="768832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6">
              <a:extLst>
                <a:ext uri="{FF2B5EF4-FFF2-40B4-BE49-F238E27FC236}">
                  <a16:creationId xmlns:a16="http://schemas.microsoft.com/office/drawing/2014/main" id="{3C09C7C7-F6DC-A34D-41C6-7885A6234D21}"/>
                </a:ext>
              </a:extLst>
            </p:cNvPr>
            <p:cNvSpPr/>
            <p:nvPr/>
          </p:nvSpPr>
          <p:spPr>
            <a:xfrm rot="10800000" flipH="1">
              <a:off x="798932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6">
              <a:extLst>
                <a:ext uri="{FF2B5EF4-FFF2-40B4-BE49-F238E27FC236}">
                  <a16:creationId xmlns:a16="http://schemas.microsoft.com/office/drawing/2014/main" id="{AC625A67-D7A6-3C6E-A235-07FFA0911E6B}"/>
                </a:ext>
              </a:extLst>
            </p:cNvPr>
            <p:cNvSpPr/>
            <p:nvPr/>
          </p:nvSpPr>
          <p:spPr>
            <a:xfrm rot="10800000" flipH="1">
              <a:off x="827441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6">
              <a:extLst>
                <a:ext uri="{FF2B5EF4-FFF2-40B4-BE49-F238E27FC236}">
                  <a16:creationId xmlns:a16="http://schemas.microsoft.com/office/drawing/2014/main" id="{70E6E404-1FC4-EBB4-4293-58CE6B1947FA}"/>
                </a:ext>
              </a:extLst>
            </p:cNvPr>
            <p:cNvSpPr/>
            <p:nvPr/>
          </p:nvSpPr>
          <p:spPr>
            <a:xfrm rot="10800000" flipH="1">
              <a:off x="856731" y="469366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6">
              <a:extLst>
                <a:ext uri="{FF2B5EF4-FFF2-40B4-BE49-F238E27FC236}">
                  <a16:creationId xmlns:a16="http://schemas.microsoft.com/office/drawing/2014/main" id="{AF3FAC36-36A0-70E1-B9AB-ABB246985927}"/>
                </a:ext>
              </a:extLst>
            </p:cNvPr>
            <p:cNvSpPr/>
            <p:nvPr/>
          </p:nvSpPr>
          <p:spPr>
            <a:xfrm rot="10800000" flipH="1">
              <a:off x="681713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6">
              <a:extLst>
                <a:ext uri="{FF2B5EF4-FFF2-40B4-BE49-F238E27FC236}">
                  <a16:creationId xmlns:a16="http://schemas.microsoft.com/office/drawing/2014/main" id="{99565DED-9FED-EC9C-4BAE-FAA0B872C181}"/>
                </a:ext>
              </a:extLst>
            </p:cNvPr>
            <p:cNvSpPr/>
            <p:nvPr/>
          </p:nvSpPr>
          <p:spPr>
            <a:xfrm rot="10800000" flipH="1">
              <a:off x="711033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6">
              <a:extLst>
                <a:ext uri="{FF2B5EF4-FFF2-40B4-BE49-F238E27FC236}">
                  <a16:creationId xmlns:a16="http://schemas.microsoft.com/office/drawing/2014/main" id="{8892DCBF-FC4D-B0DD-5788-BC69979C94B5}"/>
                </a:ext>
              </a:extLst>
            </p:cNvPr>
            <p:cNvSpPr/>
            <p:nvPr/>
          </p:nvSpPr>
          <p:spPr>
            <a:xfrm rot="10800000" flipH="1">
              <a:off x="739512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6">
              <a:extLst>
                <a:ext uri="{FF2B5EF4-FFF2-40B4-BE49-F238E27FC236}">
                  <a16:creationId xmlns:a16="http://schemas.microsoft.com/office/drawing/2014/main" id="{78B88D0D-11F3-E076-E39B-F4FC275A2252}"/>
                </a:ext>
              </a:extLst>
            </p:cNvPr>
            <p:cNvSpPr/>
            <p:nvPr/>
          </p:nvSpPr>
          <p:spPr>
            <a:xfrm rot="10800000" flipH="1">
              <a:off x="768832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6">
              <a:extLst>
                <a:ext uri="{FF2B5EF4-FFF2-40B4-BE49-F238E27FC236}">
                  <a16:creationId xmlns:a16="http://schemas.microsoft.com/office/drawing/2014/main" id="{718CAE5C-C3B4-EF98-EEF4-E9279A91756E}"/>
                </a:ext>
              </a:extLst>
            </p:cNvPr>
            <p:cNvSpPr/>
            <p:nvPr/>
          </p:nvSpPr>
          <p:spPr>
            <a:xfrm rot="10800000" flipH="1">
              <a:off x="798932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6">
              <a:extLst>
                <a:ext uri="{FF2B5EF4-FFF2-40B4-BE49-F238E27FC236}">
                  <a16:creationId xmlns:a16="http://schemas.microsoft.com/office/drawing/2014/main" id="{DA77BE16-091B-D2D2-3327-D3F21F1990EF}"/>
                </a:ext>
              </a:extLst>
            </p:cNvPr>
            <p:cNvSpPr/>
            <p:nvPr/>
          </p:nvSpPr>
          <p:spPr>
            <a:xfrm rot="10800000" flipH="1">
              <a:off x="827441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0" y="0"/>
                  </a:moveTo>
                  <a:lnTo>
                    <a:pt x="0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6">
              <a:extLst>
                <a:ext uri="{FF2B5EF4-FFF2-40B4-BE49-F238E27FC236}">
                  <a16:creationId xmlns:a16="http://schemas.microsoft.com/office/drawing/2014/main" id="{2742FB60-1C4C-6404-C1A4-84D395025ED4}"/>
                </a:ext>
              </a:extLst>
            </p:cNvPr>
            <p:cNvSpPr/>
            <p:nvPr/>
          </p:nvSpPr>
          <p:spPr>
            <a:xfrm rot="10800000" flipH="1">
              <a:off x="856731" y="4844254"/>
              <a:ext cx="30" cy="31751"/>
            </a:xfrm>
            <a:custGeom>
              <a:avLst/>
              <a:gdLst/>
              <a:ahLst/>
              <a:cxnLst/>
              <a:rect l="l" t="t" r="r" b="b"/>
              <a:pathLst>
                <a:path w="1" h="1058" fill="none" extrusionOk="0">
                  <a:moveTo>
                    <a:pt x="1" y="0"/>
                  </a:moveTo>
                  <a:lnTo>
                    <a:pt x="1" y="1058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6">
              <a:extLst>
                <a:ext uri="{FF2B5EF4-FFF2-40B4-BE49-F238E27FC236}">
                  <a16:creationId xmlns:a16="http://schemas.microsoft.com/office/drawing/2014/main" id="{0EC80C09-B58B-2C2A-9D15-20F69DE65786}"/>
                </a:ext>
              </a:extLst>
            </p:cNvPr>
            <p:cNvSpPr/>
            <p:nvPr/>
          </p:nvSpPr>
          <p:spPr>
            <a:xfrm rot="10800000" flipH="1">
              <a:off x="2946533" y="4708309"/>
              <a:ext cx="70854" cy="490033"/>
            </a:xfrm>
            <a:custGeom>
              <a:avLst/>
              <a:gdLst/>
              <a:ahLst/>
              <a:cxnLst/>
              <a:rect l="l" t="t" r="r" b="b"/>
              <a:pathLst>
                <a:path w="2361" h="16329" fill="none" extrusionOk="0">
                  <a:moveTo>
                    <a:pt x="2360" y="16329"/>
                  </a:moveTo>
                  <a:lnTo>
                    <a:pt x="0" y="13942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6">
              <a:extLst>
                <a:ext uri="{FF2B5EF4-FFF2-40B4-BE49-F238E27FC236}">
                  <a16:creationId xmlns:a16="http://schemas.microsoft.com/office/drawing/2014/main" id="{A02AF54E-37F9-8C27-5A29-7A70C241C53F}"/>
                </a:ext>
              </a:extLst>
            </p:cNvPr>
            <p:cNvSpPr/>
            <p:nvPr/>
          </p:nvSpPr>
          <p:spPr>
            <a:xfrm rot="10800000" flipH="1">
              <a:off x="3224095" y="4291530"/>
              <a:ext cx="254815" cy="932051"/>
            </a:xfrm>
            <a:custGeom>
              <a:avLst/>
              <a:gdLst/>
              <a:ahLst/>
              <a:cxnLst/>
              <a:rect l="l" t="t" r="r" b="b"/>
              <a:pathLst>
                <a:path w="8491" h="31058" fill="none" extrusionOk="0">
                  <a:moveTo>
                    <a:pt x="1" y="31057"/>
                  </a:moveTo>
                  <a:lnTo>
                    <a:pt x="1" y="24764"/>
                  </a:lnTo>
                  <a:lnTo>
                    <a:pt x="8490" y="16275"/>
                  </a:lnTo>
                  <a:lnTo>
                    <a:pt x="849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6">
              <a:extLst>
                <a:ext uri="{FF2B5EF4-FFF2-40B4-BE49-F238E27FC236}">
                  <a16:creationId xmlns:a16="http://schemas.microsoft.com/office/drawing/2014/main" id="{6024792D-9CBB-4F7E-CB57-562C26A7E60B}"/>
                </a:ext>
              </a:extLst>
            </p:cNvPr>
            <p:cNvSpPr/>
            <p:nvPr/>
          </p:nvSpPr>
          <p:spPr>
            <a:xfrm rot="10800000" flipH="1">
              <a:off x="3320157" y="4750623"/>
              <a:ext cx="83038" cy="564128"/>
            </a:xfrm>
            <a:custGeom>
              <a:avLst/>
              <a:gdLst/>
              <a:ahLst/>
              <a:cxnLst/>
              <a:rect l="l" t="t" r="r" b="b"/>
              <a:pathLst>
                <a:path w="2767" h="18798" fill="none" extrusionOk="0">
                  <a:moveTo>
                    <a:pt x="0" y="18797"/>
                  </a:moveTo>
                  <a:lnTo>
                    <a:pt x="2767" y="16003"/>
                  </a:lnTo>
                  <a:lnTo>
                    <a:pt x="2767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6">
              <a:extLst>
                <a:ext uri="{FF2B5EF4-FFF2-40B4-BE49-F238E27FC236}">
                  <a16:creationId xmlns:a16="http://schemas.microsoft.com/office/drawing/2014/main" id="{7CACF8E4-EB27-1DA8-6950-87941C993C42}"/>
                </a:ext>
              </a:extLst>
            </p:cNvPr>
            <p:cNvSpPr/>
            <p:nvPr/>
          </p:nvSpPr>
          <p:spPr>
            <a:xfrm rot="10800000" flipH="1">
              <a:off x="3478880" y="4583767"/>
              <a:ext cx="55368" cy="730984"/>
            </a:xfrm>
            <a:custGeom>
              <a:avLst/>
              <a:gdLst/>
              <a:ahLst/>
              <a:cxnLst/>
              <a:rect l="l" t="t" r="r" b="b"/>
              <a:pathLst>
                <a:path w="1845" h="24358" fill="none" extrusionOk="0">
                  <a:moveTo>
                    <a:pt x="0" y="24358"/>
                  </a:moveTo>
                  <a:lnTo>
                    <a:pt x="1845" y="22486"/>
                  </a:lnTo>
                  <a:lnTo>
                    <a:pt x="1845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6">
              <a:extLst>
                <a:ext uri="{FF2B5EF4-FFF2-40B4-BE49-F238E27FC236}">
                  <a16:creationId xmlns:a16="http://schemas.microsoft.com/office/drawing/2014/main" id="{B5726CE2-1A39-F863-73A1-7D3BEBDDC77F}"/>
                </a:ext>
              </a:extLst>
            </p:cNvPr>
            <p:cNvSpPr/>
            <p:nvPr/>
          </p:nvSpPr>
          <p:spPr>
            <a:xfrm rot="10800000" flipH="1">
              <a:off x="4413438" y="4342817"/>
              <a:ext cx="92821" cy="888896"/>
            </a:xfrm>
            <a:custGeom>
              <a:avLst/>
              <a:gdLst/>
              <a:ahLst/>
              <a:cxnLst/>
              <a:rect l="l" t="t" r="r" b="b"/>
              <a:pathLst>
                <a:path w="3093" h="29620" fill="none" extrusionOk="0">
                  <a:moveTo>
                    <a:pt x="3093" y="29619"/>
                  </a:moveTo>
                  <a:lnTo>
                    <a:pt x="1" y="26500"/>
                  </a:ln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6">
              <a:extLst>
                <a:ext uri="{FF2B5EF4-FFF2-40B4-BE49-F238E27FC236}">
                  <a16:creationId xmlns:a16="http://schemas.microsoft.com/office/drawing/2014/main" id="{5BB3BAC8-ED36-122B-F185-7F015B9164A7}"/>
                </a:ext>
              </a:extLst>
            </p:cNvPr>
            <p:cNvSpPr/>
            <p:nvPr/>
          </p:nvSpPr>
          <p:spPr>
            <a:xfrm rot="10800000" flipH="1">
              <a:off x="4498906" y="4521076"/>
              <a:ext cx="139216" cy="686239"/>
            </a:xfrm>
            <a:custGeom>
              <a:avLst/>
              <a:gdLst/>
              <a:ahLst/>
              <a:cxnLst/>
              <a:rect l="l" t="t" r="r" b="b"/>
              <a:pathLst>
                <a:path w="4639" h="22867" fill="none" extrusionOk="0">
                  <a:moveTo>
                    <a:pt x="4639" y="22866"/>
                  </a:moveTo>
                  <a:lnTo>
                    <a:pt x="1" y="18228"/>
                  </a:lnTo>
                  <a:lnTo>
                    <a:pt x="1" y="7894"/>
                  </a:lnTo>
                  <a:lnTo>
                    <a:pt x="2415" y="5507"/>
                  </a:lnTo>
                  <a:lnTo>
                    <a:pt x="2415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6">
              <a:extLst>
                <a:ext uri="{FF2B5EF4-FFF2-40B4-BE49-F238E27FC236}">
                  <a16:creationId xmlns:a16="http://schemas.microsoft.com/office/drawing/2014/main" id="{5D5EC2FF-627B-576A-0EB3-1435D20C41D7}"/>
                </a:ext>
              </a:extLst>
            </p:cNvPr>
            <p:cNvSpPr/>
            <p:nvPr/>
          </p:nvSpPr>
          <p:spPr>
            <a:xfrm rot="10800000" flipH="1">
              <a:off x="4930330" y="4844254"/>
              <a:ext cx="76525" cy="354088"/>
            </a:xfrm>
            <a:custGeom>
              <a:avLst/>
              <a:gdLst/>
              <a:ahLst/>
              <a:cxnLst/>
              <a:rect l="l" t="t" r="r" b="b"/>
              <a:pathLst>
                <a:path w="2550" h="11799" fill="none" extrusionOk="0">
                  <a:moveTo>
                    <a:pt x="0" y="11799"/>
                  </a:moveTo>
                  <a:lnTo>
                    <a:pt x="2550" y="9249"/>
                  </a:lnTo>
                  <a:lnTo>
                    <a:pt x="255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6">
              <a:extLst>
                <a:ext uri="{FF2B5EF4-FFF2-40B4-BE49-F238E27FC236}">
                  <a16:creationId xmlns:a16="http://schemas.microsoft.com/office/drawing/2014/main" id="{0E89CCE7-F4A8-514B-4BBA-B7181C847DA7}"/>
                </a:ext>
              </a:extLst>
            </p:cNvPr>
            <p:cNvSpPr/>
            <p:nvPr/>
          </p:nvSpPr>
          <p:spPr>
            <a:xfrm rot="10800000" flipH="1">
              <a:off x="3949756" y="4692013"/>
              <a:ext cx="69203" cy="485982"/>
            </a:xfrm>
            <a:custGeom>
              <a:avLst/>
              <a:gdLst/>
              <a:ahLst/>
              <a:cxnLst/>
              <a:rect l="l" t="t" r="r" b="b"/>
              <a:pathLst>
                <a:path w="2306" h="16194" fill="none" extrusionOk="0">
                  <a:moveTo>
                    <a:pt x="2306" y="16193"/>
                  </a:moveTo>
                  <a:lnTo>
                    <a:pt x="0" y="13888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6">
              <a:extLst>
                <a:ext uri="{FF2B5EF4-FFF2-40B4-BE49-F238E27FC236}">
                  <a16:creationId xmlns:a16="http://schemas.microsoft.com/office/drawing/2014/main" id="{308AD2C2-537A-9C17-E94A-F228FEE8B15E}"/>
                </a:ext>
              </a:extLst>
            </p:cNvPr>
            <p:cNvSpPr/>
            <p:nvPr/>
          </p:nvSpPr>
          <p:spPr>
            <a:xfrm rot="10800000" flipH="1">
              <a:off x="3765794" y="4814934"/>
              <a:ext cx="110737" cy="363061"/>
            </a:xfrm>
            <a:custGeom>
              <a:avLst/>
              <a:gdLst/>
              <a:ahLst/>
              <a:cxnLst/>
              <a:rect l="l" t="t" r="r" b="b"/>
              <a:pathLst>
                <a:path w="3690" h="12098" fill="none" extrusionOk="0">
                  <a:moveTo>
                    <a:pt x="0" y="12097"/>
                  </a:moveTo>
                  <a:lnTo>
                    <a:pt x="3689" y="8436"/>
                  </a:lnTo>
                  <a:lnTo>
                    <a:pt x="3689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6">
              <a:extLst>
                <a:ext uri="{FF2B5EF4-FFF2-40B4-BE49-F238E27FC236}">
                  <a16:creationId xmlns:a16="http://schemas.microsoft.com/office/drawing/2014/main" id="{133ED42A-6FCA-DC03-180C-D34666D78CA1}"/>
                </a:ext>
              </a:extLst>
            </p:cNvPr>
            <p:cNvSpPr/>
            <p:nvPr/>
          </p:nvSpPr>
          <p:spPr>
            <a:xfrm rot="10800000" flipH="1">
              <a:off x="3808949" y="5021673"/>
              <a:ext cx="30" cy="138436"/>
            </a:xfrm>
            <a:custGeom>
              <a:avLst/>
              <a:gdLst/>
              <a:ahLst/>
              <a:cxnLst/>
              <a:rect l="l" t="t" r="r" b="b"/>
              <a:pathLst>
                <a:path w="1" h="4613" fill="none" extrusionOk="0">
                  <a:moveTo>
                    <a:pt x="0" y="4612"/>
                  </a:move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6">
              <a:extLst>
                <a:ext uri="{FF2B5EF4-FFF2-40B4-BE49-F238E27FC236}">
                  <a16:creationId xmlns:a16="http://schemas.microsoft.com/office/drawing/2014/main" id="{732A3885-0284-F702-BBD3-8D491B32B80B}"/>
                </a:ext>
              </a:extLst>
            </p:cNvPr>
            <p:cNvSpPr/>
            <p:nvPr/>
          </p:nvSpPr>
          <p:spPr>
            <a:xfrm rot="10800000" flipH="1">
              <a:off x="4156494" y="4997275"/>
              <a:ext cx="47266" cy="138406"/>
            </a:xfrm>
            <a:custGeom>
              <a:avLst/>
              <a:gdLst/>
              <a:ahLst/>
              <a:cxnLst/>
              <a:rect l="l" t="t" r="r" b="b"/>
              <a:pathLst>
                <a:path w="1575" h="4612" fill="none" extrusionOk="0">
                  <a:moveTo>
                    <a:pt x="1574" y="4612"/>
                  </a:moveTo>
                  <a:lnTo>
                    <a:pt x="1" y="3039"/>
                  </a:lnTo>
                  <a:lnTo>
                    <a:pt x="1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6">
              <a:extLst>
                <a:ext uri="{FF2B5EF4-FFF2-40B4-BE49-F238E27FC236}">
                  <a16:creationId xmlns:a16="http://schemas.microsoft.com/office/drawing/2014/main" id="{19ED2CC5-A5C9-1E87-3470-3EDEF5DB5EF1}"/>
                </a:ext>
              </a:extLst>
            </p:cNvPr>
            <p:cNvSpPr/>
            <p:nvPr/>
          </p:nvSpPr>
          <p:spPr>
            <a:xfrm rot="10800000" flipH="1">
              <a:off x="4117421" y="4911807"/>
              <a:ext cx="30" cy="266189"/>
            </a:xfrm>
            <a:custGeom>
              <a:avLst/>
              <a:gdLst/>
              <a:ahLst/>
              <a:cxnLst/>
              <a:rect l="l" t="t" r="r" b="b"/>
              <a:pathLst>
                <a:path w="1" h="8870" fill="none" extrusionOk="0">
                  <a:moveTo>
                    <a:pt x="1" y="8870"/>
                  </a:move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6">
              <a:extLst>
                <a:ext uri="{FF2B5EF4-FFF2-40B4-BE49-F238E27FC236}">
                  <a16:creationId xmlns:a16="http://schemas.microsoft.com/office/drawing/2014/main" id="{35B77C89-4027-1ECE-951C-40FDD33ACD18}"/>
                </a:ext>
              </a:extLst>
            </p:cNvPr>
            <p:cNvSpPr/>
            <p:nvPr/>
          </p:nvSpPr>
          <p:spPr>
            <a:xfrm rot="10800000" flipH="1">
              <a:off x="657315" y="4932964"/>
              <a:ext cx="224685" cy="19567"/>
            </a:xfrm>
            <a:custGeom>
              <a:avLst/>
              <a:gdLst/>
              <a:ahLst/>
              <a:cxnLst/>
              <a:rect l="l" t="t" r="r" b="b"/>
              <a:pathLst>
                <a:path w="7487" h="652" extrusionOk="0">
                  <a:moveTo>
                    <a:pt x="0" y="1"/>
                  </a:moveTo>
                  <a:lnTo>
                    <a:pt x="0" y="652"/>
                  </a:lnTo>
                  <a:lnTo>
                    <a:pt x="7486" y="652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6">
              <a:extLst>
                <a:ext uri="{FF2B5EF4-FFF2-40B4-BE49-F238E27FC236}">
                  <a16:creationId xmlns:a16="http://schemas.microsoft.com/office/drawing/2014/main" id="{654EAE6E-B1F2-115E-C626-2293E3B571B8}"/>
                </a:ext>
              </a:extLst>
            </p:cNvPr>
            <p:cNvSpPr/>
            <p:nvPr/>
          </p:nvSpPr>
          <p:spPr>
            <a:xfrm rot="10800000" flipH="1">
              <a:off x="657315" y="4976118"/>
              <a:ext cx="224685" cy="19567"/>
            </a:xfrm>
            <a:custGeom>
              <a:avLst/>
              <a:gdLst/>
              <a:ahLst/>
              <a:cxnLst/>
              <a:rect l="l" t="t" r="r" b="b"/>
              <a:pathLst>
                <a:path w="7487" h="652" extrusionOk="0">
                  <a:moveTo>
                    <a:pt x="0" y="1"/>
                  </a:moveTo>
                  <a:lnTo>
                    <a:pt x="0" y="652"/>
                  </a:lnTo>
                  <a:lnTo>
                    <a:pt x="7486" y="652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6">
              <a:extLst>
                <a:ext uri="{FF2B5EF4-FFF2-40B4-BE49-F238E27FC236}">
                  <a16:creationId xmlns:a16="http://schemas.microsoft.com/office/drawing/2014/main" id="{3EACB847-AF5B-9C19-406E-0A3FF992E4F1}"/>
                </a:ext>
              </a:extLst>
            </p:cNvPr>
            <p:cNvSpPr/>
            <p:nvPr/>
          </p:nvSpPr>
          <p:spPr>
            <a:xfrm rot="10800000" flipH="1">
              <a:off x="657315" y="5017622"/>
              <a:ext cx="224685" cy="19567"/>
            </a:xfrm>
            <a:custGeom>
              <a:avLst/>
              <a:gdLst/>
              <a:ahLst/>
              <a:cxnLst/>
              <a:rect l="l" t="t" r="r" b="b"/>
              <a:pathLst>
                <a:path w="7487" h="652" extrusionOk="0">
                  <a:moveTo>
                    <a:pt x="0" y="1"/>
                  </a:moveTo>
                  <a:lnTo>
                    <a:pt x="0" y="652"/>
                  </a:lnTo>
                  <a:lnTo>
                    <a:pt x="7486" y="652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6">
              <a:extLst>
                <a:ext uri="{FF2B5EF4-FFF2-40B4-BE49-F238E27FC236}">
                  <a16:creationId xmlns:a16="http://schemas.microsoft.com/office/drawing/2014/main" id="{B6FE6530-627A-1E55-610A-6839D576D2B3}"/>
                </a:ext>
              </a:extLst>
            </p:cNvPr>
            <p:cNvSpPr/>
            <p:nvPr/>
          </p:nvSpPr>
          <p:spPr>
            <a:xfrm rot="10800000" flipH="1">
              <a:off x="657315" y="5060746"/>
              <a:ext cx="224685" cy="18756"/>
            </a:xfrm>
            <a:custGeom>
              <a:avLst/>
              <a:gdLst/>
              <a:ahLst/>
              <a:cxnLst/>
              <a:rect l="l" t="t" r="r" b="b"/>
              <a:pathLst>
                <a:path w="7487" h="625" extrusionOk="0">
                  <a:moveTo>
                    <a:pt x="0" y="0"/>
                  </a:moveTo>
                  <a:lnTo>
                    <a:pt x="0" y="624"/>
                  </a:lnTo>
                  <a:lnTo>
                    <a:pt x="7486" y="624"/>
                  </a:lnTo>
                  <a:lnTo>
                    <a:pt x="7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6">
              <a:extLst>
                <a:ext uri="{FF2B5EF4-FFF2-40B4-BE49-F238E27FC236}">
                  <a16:creationId xmlns:a16="http://schemas.microsoft.com/office/drawing/2014/main" id="{6CDAF860-9CC6-CC01-1EE8-7F3CBD9FA990}"/>
                </a:ext>
              </a:extLst>
            </p:cNvPr>
            <p:cNvSpPr/>
            <p:nvPr/>
          </p:nvSpPr>
          <p:spPr>
            <a:xfrm rot="10800000" flipH="1">
              <a:off x="657315" y="5102280"/>
              <a:ext cx="224685" cy="19567"/>
            </a:xfrm>
            <a:custGeom>
              <a:avLst/>
              <a:gdLst/>
              <a:ahLst/>
              <a:cxnLst/>
              <a:rect l="l" t="t" r="r" b="b"/>
              <a:pathLst>
                <a:path w="7487" h="652" extrusionOk="0">
                  <a:moveTo>
                    <a:pt x="0" y="1"/>
                  </a:moveTo>
                  <a:lnTo>
                    <a:pt x="0" y="652"/>
                  </a:lnTo>
                  <a:lnTo>
                    <a:pt x="7486" y="652"/>
                  </a:lnTo>
                  <a:lnTo>
                    <a:pt x="74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6">
              <a:extLst>
                <a:ext uri="{FF2B5EF4-FFF2-40B4-BE49-F238E27FC236}">
                  <a16:creationId xmlns:a16="http://schemas.microsoft.com/office/drawing/2014/main" id="{D6D39B2B-6F3C-0046-B400-EB610F9BD4A8}"/>
                </a:ext>
              </a:extLst>
            </p:cNvPr>
            <p:cNvSpPr/>
            <p:nvPr/>
          </p:nvSpPr>
          <p:spPr>
            <a:xfrm rot="10800000" flipH="1">
              <a:off x="295094" y="2876018"/>
              <a:ext cx="117219" cy="26079"/>
            </a:xfrm>
            <a:custGeom>
              <a:avLst/>
              <a:gdLst/>
              <a:ahLst/>
              <a:cxnLst/>
              <a:rect l="l" t="t" r="r" b="b"/>
              <a:pathLst>
                <a:path w="3906" h="869" extrusionOk="0">
                  <a:moveTo>
                    <a:pt x="0" y="0"/>
                  </a:moveTo>
                  <a:lnTo>
                    <a:pt x="0" y="868"/>
                  </a:lnTo>
                  <a:lnTo>
                    <a:pt x="3906" y="86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6">
              <a:extLst>
                <a:ext uri="{FF2B5EF4-FFF2-40B4-BE49-F238E27FC236}">
                  <a16:creationId xmlns:a16="http://schemas.microsoft.com/office/drawing/2014/main" id="{FAF9C385-4119-B694-7C92-8E87E97A7D70}"/>
                </a:ext>
              </a:extLst>
            </p:cNvPr>
            <p:cNvSpPr/>
            <p:nvPr/>
          </p:nvSpPr>
          <p:spPr>
            <a:xfrm rot="10800000" flipH="1">
              <a:off x="295094" y="2931387"/>
              <a:ext cx="117219" cy="26889"/>
            </a:xfrm>
            <a:custGeom>
              <a:avLst/>
              <a:gdLst/>
              <a:ahLst/>
              <a:cxnLst/>
              <a:rect l="l" t="t" r="r" b="b"/>
              <a:pathLst>
                <a:path w="3906" h="896" extrusionOk="0">
                  <a:moveTo>
                    <a:pt x="0" y="1"/>
                  </a:moveTo>
                  <a:lnTo>
                    <a:pt x="0" y="896"/>
                  </a:lnTo>
                  <a:lnTo>
                    <a:pt x="3906" y="896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6">
              <a:extLst>
                <a:ext uri="{FF2B5EF4-FFF2-40B4-BE49-F238E27FC236}">
                  <a16:creationId xmlns:a16="http://schemas.microsoft.com/office/drawing/2014/main" id="{B3E21CEB-BFB2-0F8D-A222-9B4C4E583D00}"/>
                </a:ext>
              </a:extLst>
            </p:cNvPr>
            <p:cNvSpPr/>
            <p:nvPr/>
          </p:nvSpPr>
          <p:spPr>
            <a:xfrm rot="10800000" flipH="1">
              <a:off x="295094" y="2987535"/>
              <a:ext cx="117219" cy="26079"/>
            </a:xfrm>
            <a:custGeom>
              <a:avLst/>
              <a:gdLst/>
              <a:ahLst/>
              <a:cxnLst/>
              <a:rect l="l" t="t" r="r" b="b"/>
              <a:pathLst>
                <a:path w="3906" h="869" extrusionOk="0">
                  <a:moveTo>
                    <a:pt x="0" y="0"/>
                  </a:moveTo>
                  <a:lnTo>
                    <a:pt x="0" y="868"/>
                  </a:lnTo>
                  <a:lnTo>
                    <a:pt x="3906" y="86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6">
              <a:extLst>
                <a:ext uri="{FF2B5EF4-FFF2-40B4-BE49-F238E27FC236}">
                  <a16:creationId xmlns:a16="http://schemas.microsoft.com/office/drawing/2014/main" id="{F8F80F8D-9903-B6E5-90A9-84C77E742789}"/>
                </a:ext>
              </a:extLst>
            </p:cNvPr>
            <p:cNvSpPr/>
            <p:nvPr/>
          </p:nvSpPr>
          <p:spPr>
            <a:xfrm rot="10800000" flipH="1">
              <a:off x="295094" y="3042904"/>
              <a:ext cx="117219" cy="26889"/>
            </a:xfrm>
            <a:custGeom>
              <a:avLst/>
              <a:gdLst/>
              <a:ahLst/>
              <a:cxnLst/>
              <a:rect l="l" t="t" r="r" b="b"/>
              <a:pathLst>
                <a:path w="3906" h="896" extrusionOk="0">
                  <a:moveTo>
                    <a:pt x="0" y="1"/>
                  </a:moveTo>
                  <a:lnTo>
                    <a:pt x="0" y="896"/>
                  </a:lnTo>
                  <a:lnTo>
                    <a:pt x="3906" y="896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6">
              <a:extLst>
                <a:ext uri="{FF2B5EF4-FFF2-40B4-BE49-F238E27FC236}">
                  <a16:creationId xmlns:a16="http://schemas.microsoft.com/office/drawing/2014/main" id="{A49ABE9F-806C-F48E-DB84-19710BB6F25F}"/>
                </a:ext>
              </a:extLst>
            </p:cNvPr>
            <p:cNvSpPr/>
            <p:nvPr/>
          </p:nvSpPr>
          <p:spPr>
            <a:xfrm rot="10800000" flipH="1">
              <a:off x="295094" y="3099052"/>
              <a:ext cx="117219" cy="26079"/>
            </a:xfrm>
            <a:custGeom>
              <a:avLst/>
              <a:gdLst/>
              <a:ahLst/>
              <a:cxnLst/>
              <a:rect l="l" t="t" r="r" b="b"/>
              <a:pathLst>
                <a:path w="3906" h="869" extrusionOk="0">
                  <a:moveTo>
                    <a:pt x="0" y="0"/>
                  </a:moveTo>
                  <a:lnTo>
                    <a:pt x="0" y="868"/>
                  </a:lnTo>
                  <a:lnTo>
                    <a:pt x="3906" y="86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6">
              <a:extLst>
                <a:ext uri="{FF2B5EF4-FFF2-40B4-BE49-F238E27FC236}">
                  <a16:creationId xmlns:a16="http://schemas.microsoft.com/office/drawing/2014/main" id="{1CED38A4-BFE1-8739-F714-8F37D0077874}"/>
                </a:ext>
              </a:extLst>
            </p:cNvPr>
            <p:cNvSpPr/>
            <p:nvPr/>
          </p:nvSpPr>
          <p:spPr>
            <a:xfrm rot="10800000">
              <a:off x="2130197" y="4256538"/>
              <a:ext cx="101794" cy="102604"/>
            </a:xfrm>
            <a:custGeom>
              <a:avLst/>
              <a:gdLst/>
              <a:ahLst/>
              <a:cxnLst/>
              <a:rect l="l" t="t" r="r" b="b"/>
              <a:pathLst>
                <a:path w="3392" h="3419" fill="none" extrusionOk="0">
                  <a:moveTo>
                    <a:pt x="1" y="1710"/>
                  </a:moveTo>
                  <a:cubicBezTo>
                    <a:pt x="1" y="760"/>
                    <a:pt x="787" y="1"/>
                    <a:pt x="1709" y="1"/>
                  </a:cubicBezTo>
                  <a:cubicBezTo>
                    <a:pt x="2659" y="1"/>
                    <a:pt x="3391" y="787"/>
                    <a:pt x="3391" y="1710"/>
                  </a:cubicBezTo>
                  <a:cubicBezTo>
                    <a:pt x="3391" y="2659"/>
                    <a:pt x="2605" y="3391"/>
                    <a:pt x="1709" y="3391"/>
                  </a:cubicBezTo>
                  <a:cubicBezTo>
                    <a:pt x="787" y="3418"/>
                    <a:pt x="1" y="2659"/>
                    <a:pt x="1" y="171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6">
              <a:extLst>
                <a:ext uri="{FF2B5EF4-FFF2-40B4-BE49-F238E27FC236}">
                  <a16:creationId xmlns:a16="http://schemas.microsoft.com/office/drawing/2014/main" id="{CF124E07-8D4E-7EFA-38FB-D09F0DAAA3FC}"/>
                </a:ext>
              </a:extLst>
            </p:cNvPr>
            <p:cNvSpPr/>
            <p:nvPr/>
          </p:nvSpPr>
          <p:spPr>
            <a:xfrm rot="10800000">
              <a:off x="1795646" y="4802720"/>
              <a:ext cx="50507" cy="50507"/>
            </a:xfrm>
            <a:custGeom>
              <a:avLst/>
              <a:gdLst/>
              <a:ahLst/>
              <a:cxnLst/>
              <a:rect l="l" t="t" r="r" b="b"/>
              <a:pathLst>
                <a:path w="1683" h="1683" fill="none" extrusionOk="0">
                  <a:moveTo>
                    <a:pt x="0" y="841"/>
                  </a:moveTo>
                  <a:cubicBezTo>
                    <a:pt x="0" y="353"/>
                    <a:pt x="380" y="1"/>
                    <a:pt x="841" y="1"/>
                  </a:cubicBezTo>
                  <a:cubicBezTo>
                    <a:pt x="1302" y="1"/>
                    <a:pt x="1682" y="353"/>
                    <a:pt x="1682" y="841"/>
                  </a:cubicBezTo>
                  <a:cubicBezTo>
                    <a:pt x="1682" y="1303"/>
                    <a:pt x="1302" y="1682"/>
                    <a:pt x="841" y="1682"/>
                  </a:cubicBezTo>
                  <a:cubicBezTo>
                    <a:pt x="380" y="1682"/>
                    <a:pt x="0" y="1303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6">
              <a:extLst>
                <a:ext uri="{FF2B5EF4-FFF2-40B4-BE49-F238E27FC236}">
                  <a16:creationId xmlns:a16="http://schemas.microsoft.com/office/drawing/2014/main" id="{FD08FF9F-19D7-8E8D-8C0B-DBA65037E5A9}"/>
                </a:ext>
              </a:extLst>
            </p:cNvPr>
            <p:cNvSpPr/>
            <p:nvPr/>
          </p:nvSpPr>
          <p:spPr>
            <a:xfrm rot="10800000">
              <a:off x="2045539" y="4473871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fill="none" extrusionOk="0">
                  <a:moveTo>
                    <a:pt x="0" y="868"/>
                  </a:moveTo>
                  <a:cubicBezTo>
                    <a:pt x="0" y="380"/>
                    <a:pt x="380" y="1"/>
                    <a:pt x="868" y="1"/>
                  </a:cubicBezTo>
                  <a:cubicBezTo>
                    <a:pt x="1329" y="1"/>
                    <a:pt x="1709" y="380"/>
                    <a:pt x="1709" y="868"/>
                  </a:cubicBezTo>
                  <a:cubicBezTo>
                    <a:pt x="1709" y="1330"/>
                    <a:pt x="1329" y="1709"/>
                    <a:pt x="868" y="1709"/>
                  </a:cubicBezTo>
                  <a:cubicBezTo>
                    <a:pt x="380" y="1709"/>
                    <a:pt x="0" y="1330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6">
              <a:extLst>
                <a:ext uri="{FF2B5EF4-FFF2-40B4-BE49-F238E27FC236}">
                  <a16:creationId xmlns:a16="http://schemas.microsoft.com/office/drawing/2014/main" id="{C5F4859B-6BBA-6AE8-8836-24FB117A6316}"/>
                </a:ext>
              </a:extLst>
            </p:cNvPr>
            <p:cNvSpPr/>
            <p:nvPr/>
          </p:nvSpPr>
          <p:spPr>
            <a:xfrm rot="10800000">
              <a:off x="2135899" y="4682260"/>
              <a:ext cx="51317" cy="51317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41" y="1"/>
                  </a:moveTo>
                  <a:cubicBezTo>
                    <a:pt x="380" y="1"/>
                    <a:pt x="1" y="381"/>
                    <a:pt x="1" y="842"/>
                  </a:cubicBezTo>
                  <a:cubicBezTo>
                    <a:pt x="1" y="1330"/>
                    <a:pt x="380" y="1710"/>
                    <a:pt x="841" y="1710"/>
                  </a:cubicBezTo>
                  <a:cubicBezTo>
                    <a:pt x="1330" y="1710"/>
                    <a:pt x="1709" y="1330"/>
                    <a:pt x="1709" y="842"/>
                  </a:cubicBezTo>
                  <a:cubicBezTo>
                    <a:pt x="1709" y="381"/>
                    <a:pt x="1330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6">
              <a:extLst>
                <a:ext uri="{FF2B5EF4-FFF2-40B4-BE49-F238E27FC236}">
                  <a16:creationId xmlns:a16="http://schemas.microsoft.com/office/drawing/2014/main" id="{1B922F79-5889-3C98-3328-05018284CCBF}"/>
                </a:ext>
              </a:extLst>
            </p:cNvPr>
            <p:cNvSpPr/>
            <p:nvPr/>
          </p:nvSpPr>
          <p:spPr>
            <a:xfrm rot="10800000">
              <a:off x="2135899" y="4762837"/>
              <a:ext cx="51317" cy="52127"/>
            </a:xfrm>
            <a:custGeom>
              <a:avLst/>
              <a:gdLst/>
              <a:ahLst/>
              <a:cxnLst/>
              <a:rect l="l" t="t" r="r" b="b"/>
              <a:pathLst>
                <a:path w="1710" h="1737" fill="none" extrusionOk="0">
                  <a:moveTo>
                    <a:pt x="1" y="841"/>
                  </a:moveTo>
                  <a:cubicBezTo>
                    <a:pt x="1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41"/>
                  </a:cubicBezTo>
                  <a:cubicBezTo>
                    <a:pt x="1709" y="1330"/>
                    <a:pt x="1330" y="1709"/>
                    <a:pt x="841" y="1709"/>
                  </a:cubicBezTo>
                  <a:cubicBezTo>
                    <a:pt x="380" y="1736"/>
                    <a:pt x="1" y="1330"/>
                    <a:pt x="1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6">
              <a:extLst>
                <a:ext uri="{FF2B5EF4-FFF2-40B4-BE49-F238E27FC236}">
                  <a16:creationId xmlns:a16="http://schemas.microsoft.com/office/drawing/2014/main" id="{F8119222-4189-DEB9-39ED-4A5AD3DBAE9D}"/>
                </a:ext>
              </a:extLst>
            </p:cNvPr>
            <p:cNvSpPr/>
            <p:nvPr/>
          </p:nvSpPr>
          <p:spPr>
            <a:xfrm rot="10800000">
              <a:off x="2135899" y="4844254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1" y="868"/>
                  </a:moveTo>
                  <a:cubicBezTo>
                    <a:pt x="1" y="380"/>
                    <a:pt x="380" y="0"/>
                    <a:pt x="841" y="0"/>
                  </a:cubicBezTo>
                  <a:cubicBezTo>
                    <a:pt x="1330" y="0"/>
                    <a:pt x="1709" y="380"/>
                    <a:pt x="1709" y="868"/>
                  </a:cubicBezTo>
                  <a:cubicBezTo>
                    <a:pt x="1709" y="1329"/>
                    <a:pt x="1330" y="1709"/>
                    <a:pt x="841" y="1709"/>
                  </a:cubicBezTo>
                  <a:cubicBezTo>
                    <a:pt x="380" y="1709"/>
                    <a:pt x="1" y="1329"/>
                    <a:pt x="1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6">
              <a:extLst>
                <a:ext uri="{FF2B5EF4-FFF2-40B4-BE49-F238E27FC236}">
                  <a16:creationId xmlns:a16="http://schemas.microsoft.com/office/drawing/2014/main" id="{ACF6211F-53E2-38F2-E724-F1C45A1C190D}"/>
                </a:ext>
              </a:extLst>
            </p:cNvPr>
            <p:cNvSpPr/>
            <p:nvPr/>
          </p:nvSpPr>
          <p:spPr>
            <a:xfrm rot="10800000">
              <a:off x="1926700" y="4230490"/>
              <a:ext cx="50507" cy="51317"/>
            </a:xfrm>
            <a:custGeom>
              <a:avLst/>
              <a:gdLst/>
              <a:ahLst/>
              <a:cxnLst/>
              <a:rect l="l" t="t" r="r" b="b"/>
              <a:pathLst>
                <a:path w="1683" h="1710" fill="none" extrusionOk="0">
                  <a:moveTo>
                    <a:pt x="0" y="841"/>
                  </a:moveTo>
                  <a:cubicBezTo>
                    <a:pt x="0" y="380"/>
                    <a:pt x="353" y="1"/>
                    <a:pt x="841" y="1"/>
                  </a:cubicBezTo>
                  <a:cubicBezTo>
                    <a:pt x="1302" y="1"/>
                    <a:pt x="1682" y="380"/>
                    <a:pt x="1682" y="841"/>
                  </a:cubicBezTo>
                  <a:cubicBezTo>
                    <a:pt x="1682" y="1330"/>
                    <a:pt x="1302" y="1709"/>
                    <a:pt x="841" y="1709"/>
                  </a:cubicBezTo>
                  <a:cubicBezTo>
                    <a:pt x="407" y="1709"/>
                    <a:pt x="0" y="1330"/>
                    <a:pt x="0" y="841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6">
              <a:extLst>
                <a:ext uri="{FF2B5EF4-FFF2-40B4-BE49-F238E27FC236}">
                  <a16:creationId xmlns:a16="http://schemas.microsoft.com/office/drawing/2014/main" id="{04892A34-6C01-7E4C-C8E9-3F5775B23734}"/>
                </a:ext>
              </a:extLst>
            </p:cNvPr>
            <p:cNvSpPr/>
            <p:nvPr/>
          </p:nvSpPr>
          <p:spPr>
            <a:xfrm rot="10800000">
              <a:off x="1801348" y="4469819"/>
              <a:ext cx="51317" cy="51287"/>
            </a:xfrm>
            <a:custGeom>
              <a:avLst/>
              <a:gdLst/>
              <a:ahLst/>
              <a:cxnLst/>
              <a:rect l="l" t="t" r="r" b="b"/>
              <a:pathLst>
                <a:path w="1710" h="1709" fill="none" extrusionOk="0">
                  <a:moveTo>
                    <a:pt x="0" y="868"/>
                  </a:moveTo>
                  <a:cubicBezTo>
                    <a:pt x="0" y="380"/>
                    <a:pt x="380" y="0"/>
                    <a:pt x="868" y="0"/>
                  </a:cubicBezTo>
                  <a:cubicBezTo>
                    <a:pt x="1329" y="0"/>
                    <a:pt x="1709" y="380"/>
                    <a:pt x="1709" y="868"/>
                  </a:cubicBezTo>
                  <a:cubicBezTo>
                    <a:pt x="1709" y="1329"/>
                    <a:pt x="1329" y="1709"/>
                    <a:pt x="868" y="1709"/>
                  </a:cubicBezTo>
                  <a:cubicBezTo>
                    <a:pt x="407" y="1709"/>
                    <a:pt x="0" y="1329"/>
                    <a:pt x="0" y="868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6">
              <a:extLst>
                <a:ext uri="{FF2B5EF4-FFF2-40B4-BE49-F238E27FC236}">
                  <a16:creationId xmlns:a16="http://schemas.microsoft.com/office/drawing/2014/main" id="{E88B09AD-A99F-1757-4BB2-774E51EB7662}"/>
                </a:ext>
              </a:extLst>
            </p:cNvPr>
            <p:cNvSpPr/>
            <p:nvPr/>
          </p:nvSpPr>
          <p:spPr>
            <a:xfrm rot="10800000">
              <a:off x="1875443" y="4965524"/>
              <a:ext cx="51287" cy="50507"/>
            </a:xfrm>
            <a:custGeom>
              <a:avLst/>
              <a:gdLst/>
              <a:ahLst/>
              <a:cxnLst/>
              <a:rect l="l" t="t" r="r" b="b"/>
              <a:pathLst>
                <a:path w="1709" h="1683" extrusionOk="0">
                  <a:moveTo>
                    <a:pt x="841" y="1"/>
                  </a:moveTo>
                  <a:cubicBezTo>
                    <a:pt x="380" y="1"/>
                    <a:pt x="0" y="353"/>
                    <a:pt x="0" y="842"/>
                  </a:cubicBezTo>
                  <a:cubicBezTo>
                    <a:pt x="0" y="1303"/>
                    <a:pt x="380" y="1683"/>
                    <a:pt x="841" y="1683"/>
                  </a:cubicBezTo>
                  <a:cubicBezTo>
                    <a:pt x="1329" y="1683"/>
                    <a:pt x="1709" y="1303"/>
                    <a:pt x="1709" y="842"/>
                  </a:cubicBezTo>
                  <a:cubicBezTo>
                    <a:pt x="1709" y="353"/>
                    <a:pt x="1329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6">
              <a:extLst>
                <a:ext uri="{FF2B5EF4-FFF2-40B4-BE49-F238E27FC236}">
                  <a16:creationId xmlns:a16="http://schemas.microsoft.com/office/drawing/2014/main" id="{DDCC9095-4D74-74BA-A359-14C20947C63E}"/>
                </a:ext>
              </a:extLst>
            </p:cNvPr>
            <p:cNvSpPr/>
            <p:nvPr/>
          </p:nvSpPr>
          <p:spPr>
            <a:xfrm rot="10800000">
              <a:off x="1798107" y="4363164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6">
              <a:extLst>
                <a:ext uri="{FF2B5EF4-FFF2-40B4-BE49-F238E27FC236}">
                  <a16:creationId xmlns:a16="http://schemas.microsoft.com/office/drawing/2014/main" id="{F3A7FA21-B60A-D3EC-164F-2BE61A9D14F6}"/>
                </a:ext>
              </a:extLst>
            </p:cNvPr>
            <p:cNvSpPr/>
            <p:nvPr/>
          </p:nvSpPr>
          <p:spPr>
            <a:xfrm rot="10800000">
              <a:off x="1951128" y="4282587"/>
              <a:ext cx="100954" cy="1013438"/>
            </a:xfrm>
            <a:custGeom>
              <a:avLst/>
              <a:gdLst/>
              <a:ahLst/>
              <a:cxnLst/>
              <a:rect l="l" t="t" r="r" b="b"/>
              <a:pathLst>
                <a:path w="3364" h="33770" fill="none" extrusionOk="0">
                  <a:moveTo>
                    <a:pt x="3363" y="33769"/>
                  </a:moveTo>
                  <a:lnTo>
                    <a:pt x="3363" y="25904"/>
                  </a:lnTo>
                  <a:lnTo>
                    <a:pt x="0" y="22567"/>
                  </a:ln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6">
              <a:extLst>
                <a:ext uri="{FF2B5EF4-FFF2-40B4-BE49-F238E27FC236}">
                  <a16:creationId xmlns:a16="http://schemas.microsoft.com/office/drawing/2014/main" id="{ABAE9E4C-7080-5F49-A422-D3FCDE94F7B8}"/>
                </a:ext>
              </a:extLst>
            </p:cNvPr>
            <p:cNvSpPr/>
            <p:nvPr/>
          </p:nvSpPr>
          <p:spPr>
            <a:xfrm rot="10800000">
              <a:off x="1846123" y="4514564"/>
              <a:ext cx="141677" cy="717149"/>
            </a:xfrm>
            <a:custGeom>
              <a:avLst/>
              <a:gdLst/>
              <a:ahLst/>
              <a:cxnLst/>
              <a:rect l="l" t="t" r="r" b="b"/>
              <a:pathLst>
                <a:path w="4721" h="23897" fill="none" extrusionOk="0">
                  <a:moveTo>
                    <a:pt x="4720" y="23896"/>
                  </a:moveTo>
                  <a:lnTo>
                    <a:pt x="1" y="19177"/>
                  </a:ln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6">
              <a:extLst>
                <a:ext uri="{FF2B5EF4-FFF2-40B4-BE49-F238E27FC236}">
                  <a16:creationId xmlns:a16="http://schemas.microsoft.com/office/drawing/2014/main" id="{BE9264C2-81E3-1B9D-11BA-E4BE93DDC155}"/>
                </a:ext>
              </a:extLst>
            </p:cNvPr>
            <p:cNvSpPr/>
            <p:nvPr/>
          </p:nvSpPr>
          <p:spPr>
            <a:xfrm rot="10800000">
              <a:off x="1852635" y="5016001"/>
              <a:ext cx="48886" cy="455042"/>
            </a:xfrm>
            <a:custGeom>
              <a:avLst/>
              <a:gdLst/>
              <a:ahLst/>
              <a:cxnLst/>
              <a:rect l="l" t="t" r="r" b="b"/>
              <a:pathLst>
                <a:path w="1629" h="15163" fill="none" extrusionOk="0">
                  <a:moveTo>
                    <a:pt x="1" y="15163"/>
                  </a:moveTo>
                  <a:lnTo>
                    <a:pt x="1" y="11881"/>
                  </a:lnTo>
                  <a:lnTo>
                    <a:pt x="1628" y="10281"/>
                  </a:lnTo>
                  <a:lnTo>
                    <a:pt x="1628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6">
              <a:extLst>
                <a:ext uri="{FF2B5EF4-FFF2-40B4-BE49-F238E27FC236}">
                  <a16:creationId xmlns:a16="http://schemas.microsoft.com/office/drawing/2014/main" id="{E347939E-E332-F306-4E47-9CF2F4E75DD1}"/>
                </a:ext>
              </a:extLst>
            </p:cNvPr>
            <p:cNvSpPr/>
            <p:nvPr/>
          </p:nvSpPr>
          <p:spPr>
            <a:xfrm rot="10800000">
              <a:off x="2224639" y="4342817"/>
              <a:ext cx="92821" cy="888896"/>
            </a:xfrm>
            <a:custGeom>
              <a:avLst/>
              <a:gdLst/>
              <a:ahLst/>
              <a:cxnLst/>
              <a:rect l="l" t="t" r="r" b="b"/>
              <a:pathLst>
                <a:path w="3093" h="29620" fill="none" extrusionOk="0">
                  <a:moveTo>
                    <a:pt x="3093" y="29619"/>
                  </a:moveTo>
                  <a:lnTo>
                    <a:pt x="1" y="26500"/>
                  </a:ln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6">
              <a:extLst>
                <a:ext uri="{FF2B5EF4-FFF2-40B4-BE49-F238E27FC236}">
                  <a16:creationId xmlns:a16="http://schemas.microsoft.com/office/drawing/2014/main" id="{FC89E521-D4F9-BFAA-BCF3-68A0677A2021}"/>
                </a:ext>
              </a:extLst>
            </p:cNvPr>
            <p:cNvSpPr/>
            <p:nvPr/>
          </p:nvSpPr>
          <p:spPr>
            <a:xfrm rot="10800000">
              <a:off x="2092775" y="4521076"/>
              <a:ext cx="139216" cy="686239"/>
            </a:xfrm>
            <a:custGeom>
              <a:avLst/>
              <a:gdLst/>
              <a:ahLst/>
              <a:cxnLst/>
              <a:rect l="l" t="t" r="r" b="b"/>
              <a:pathLst>
                <a:path w="4639" h="22867" fill="none" extrusionOk="0">
                  <a:moveTo>
                    <a:pt x="4639" y="22866"/>
                  </a:moveTo>
                  <a:lnTo>
                    <a:pt x="1" y="18228"/>
                  </a:lnTo>
                  <a:lnTo>
                    <a:pt x="1" y="7894"/>
                  </a:lnTo>
                  <a:lnTo>
                    <a:pt x="2415" y="5507"/>
                  </a:lnTo>
                  <a:lnTo>
                    <a:pt x="2415" y="1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6">
              <a:extLst>
                <a:ext uri="{FF2B5EF4-FFF2-40B4-BE49-F238E27FC236}">
                  <a16:creationId xmlns:a16="http://schemas.microsoft.com/office/drawing/2014/main" id="{B8CD9628-8CE7-B026-7638-32D90E8CDF1F}"/>
                </a:ext>
              </a:extLst>
            </p:cNvPr>
            <p:cNvSpPr/>
            <p:nvPr/>
          </p:nvSpPr>
          <p:spPr>
            <a:xfrm rot="10800000">
              <a:off x="1724042" y="4844254"/>
              <a:ext cx="76526" cy="354088"/>
            </a:xfrm>
            <a:custGeom>
              <a:avLst/>
              <a:gdLst/>
              <a:ahLst/>
              <a:cxnLst/>
              <a:rect l="l" t="t" r="r" b="b"/>
              <a:pathLst>
                <a:path w="2550" h="11799" fill="none" extrusionOk="0">
                  <a:moveTo>
                    <a:pt x="0" y="11799"/>
                  </a:moveTo>
                  <a:lnTo>
                    <a:pt x="2550" y="9249"/>
                  </a:lnTo>
                  <a:lnTo>
                    <a:pt x="2550" y="0"/>
                  </a:lnTo>
                </a:path>
              </a:pathLst>
            </a:custGeom>
            <a:noFill/>
            <a:ln w="88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4" name="Google Shape;3344;p46">
            <a:extLst>
              <a:ext uri="{FF2B5EF4-FFF2-40B4-BE49-F238E27FC236}">
                <a16:creationId xmlns:a16="http://schemas.microsoft.com/office/drawing/2014/main" id="{1D2DB71F-0518-6993-5193-C83C9A1C5F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46247" y="1507330"/>
            <a:ext cx="6451506" cy="2771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ME" dirty="0"/>
              <a:t>Hvala na pažnji!</a:t>
            </a:r>
            <a:br>
              <a:rPr lang="sr-Latn-ME" dirty="0"/>
            </a:br>
            <a:endParaRPr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3DD9F6-D4D3-094F-0372-00412E340FED}"/>
              </a:ext>
            </a:extLst>
          </p:cNvPr>
          <p:cNvSpPr txBox="1"/>
          <p:nvPr/>
        </p:nvSpPr>
        <p:spPr>
          <a:xfrm>
            <a:off x="2293143" y="3186113"/>
            <a:ext cx="4714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ME" dirty="0">
                <a:solidFill>
                  <a:schemeClr val="accent1"/>
                </a:solidFill>
                <a:latin typeface="Maven Pro" panose="020B0604020202020204" charset="0"/>
              </a:rPr>
              <a:t>Referenca:</a:t>
            </a:r>
            <a:r>
              <a:rPr lang="en-US" dirty="0">
                <a:solidFill>
                  <a:schemeClr val="accent1"/>
                </a:solidFill>
                <a:latin typeface="Maven Pro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Microsoft Word - COMS 4995 report.docx</a:t>
            </a:r>
            <a:endParaRPr lang="en-US" dirty="0">
              <a:solidFill>
                <a:schemeClr val="accent1"/>
              </a:solidFill>
              <a:latin typeface="Maven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326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3" name="Google Shape;2413;p36"/>
          <p:cNvGrpSpPr/>
          <p:nvPr/>
        </p:nvGrpSpPr>
        <p:grpSpPr>
          <a:xfrm>
            <a:off x="3853414" y="1097720"/>
            <a:ext cx="1421351" cy="1419663"/>
            <a:chOff x="4159368" y="3216512"/>
            <a:chExt cx="825263" cy="824283"/>
          </a:xfrm>
        </p:grpSpPr>
        <p:sp>
          <p:nvSpPr>
            <p:cNvPr id="2414" name="Google Shape;2414;p36"/>
            <p:cNvSpPr/>
            <p:nvPr/>
          </p:nvSpPr>
          <p:spPr>
            <a:xfrm>
              <a:off x="4159368" y="3216512"/>
              <a:ext cx="825263" cy="824283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/>
            <p:cNvSpPr/>
            <p:nvPr/>
          </p:nvSpPr>
          <p:spPr>
            <a:xfrm flipH="1">
              <a:off x="4159375" y="3745684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6" name="Google Shape;2416;p36"/>
          <p:cNvSpPr/>
          <p:nvPr/>
        </p:nvSpPr>
        <p:spPr>
          <a:xfrm flipH="1">
            <a:off x="5916270" y="1722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6"/>
          <p:cNvSpPr/>
          <p:nvPr/>
        </p:nvSpPr>
        <p:spPr>
          <a:xfrm flipH="1">
            <a:off x="5155186" y="71635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6"/>
          <p:cNvSpPr/>
          <p:nvPr/>
        </p:nvSpPr>
        <p:spPr>
          <a:xfrm flipH="1">
            <a:off x="5571155" y="7424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6"/>
          <p:cNvSpPr/>
          <p:nvPr/>
        </p:nvSpPr>
        <p:spPr>
          <a:xfrm rot="10800000" flipH="1">
            <a:off x="4232603" y="4579598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6"/>
          <p:cNvSpPr/>
          <p:nvPr/>
        </p:nvSpPr>
        <p:spPr>
          <a:xfrm rot="10800000" flipH="1">
            <a:off x="6069407" y="398142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6"/>
          <p:cNvSpPr/>
          <p:nvPr/>
        </p:nvSpPr>
        <p:spPr>
          <a:xfrm rot="10800000" flipH="1">
            <a:off x="6661551" y="3803096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6"/>
          <p:cNvSpPr/>
          <p:nvPr/>
        </p:nvSpPr>
        <p:spPr>
          <a:xfrm flipH="1">
            <a:off x="7266690" y="9230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3" name="Google Shape;2423;p36"/>
          <p:cNvGrpSpPr/>
          <p:nvPr/>
        </p:nvGrpSpPr>
        <p:grpSpPr>
          <a:xfrm>
            <a:off x="7263588" y="1538725"/>
            <a:ext cx="1224395" cy="1749262"/>
            <a:chOff x="7263588" y="1538725"/>
            <a:chExt cx="1224395" cy="1749262"/>
          </a:xfrm>
        </p:grpSpPr>
        <p:sp>
          <p:nvSpPr>
            <p:cNvPr id="2424" name="Google Shape;2424;p36"/>
            <p:cNvSpPr/>
            <p:nvPr/>
          </p:nvSpPr>
          <p:spPr>
            <a:xfrm rot="10800000">
              <a:off x="7420349" y="1807928"/>
              <a:ext cx="1005210" cy="944084"/>
            </a:xfrm>
            <a:custGeom>
              <a:avLst/>
              <a:gdLst/>
              <a:ahLst/>
              <a:cxnLst/>
              <a:rect l="l" t="t" r="r" b="b"/>
              <a:pathLst>
                <a:path w="20967" h="19692" fill="none" extrusionOk="0">
                  <a:moveTo>
                    <a:pt x="0" y="19692"/>
                  </a:moveTo>
                  <a:lnTo>
                    <a:pt x="15624" y="4041"/>
                  </a:lnTo>
                  <a:lnTo>
                    <a:pt x="16898" y="4041"/>
                  </a:lnTo>
                  <a:lnTo>
                    <a:pt x="20967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/>
            <p:cNvSpPr/>
            <p:nvPr/>
          </p:nvSpPr>
          <p:spPr>
            <a:xfrm rot="10800000">
              <a:off x="7387767" y="2741561"/>
              <a:ext cx="43004" cy="44299"/>
            </a:xfrm>
            <a:custGeom>
              <a:avLst/>
              <a:gdLst/>
              <a:ahLst/>
              <a:cxnLst/>
              <a:rect l="l" t="t" r="r" b="b"/>
              <a:pathLst>
                <a:path w="897" h="924" fill="none" extrusionOk="0">
                  <a:moveTo>
                    <a:pt x="164" y="733"/>
                  </a:moveTo>
                  <a:cubicBezTo>
                    <a:pt x="1" y="570"/>
                    <a:pt x="1" y="326"/>
                    <a:pt x="164" y="164"/>
                  </a:cubicBezTo>
                  <a:cubicBezTo>
                    <a:pt x="326" y="1"/>
                    <a:pt x="571" y="1"/>
                    <a:pt x="733" y="164"/>
                  </a:cubicBezTo>
                  <a:cubicBezTo>
                    <a:pt x="896" y="326"/>
                    <a:pt x="896" y="570"/>
                    <a:pt x="733" y="733"/>
                  </a:cubicBezTo>
                  <a:cubicBezTo>
                    <a:pt x="571" y="923"/>
                    <a:pt x="326" y="923"/>
                    <a:pt x="164" y="7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/>
            <p:cNvSpPr/>
            <p:nvPr/>
          </p:nvSpPr>
          <p:spPr>
            <a:xfrm rot="10800000">
              <a:off x="7512641" y="1538725"/>
              <a:ext cx="975342" cy="1024723"/>
            </a:xfrm>
            <a:custGeom>
              <a:avLst/>
              <a:gdLst/>
              <a:ahLst/>
              <a:cxnLst/>
              <a:rect l="l" t="t" r="r" b="b"/>
              <a:pathLst>
                <a:path w="20344" h="21374" fill="none" extrusionOk="0">
                  <a:moveTo>
                    <a:pt x="0" y="21374"/>
                  </a:moveTo>
                  <a:lnTo>
                    <a:pt x="18607" y="2740"/>
                  </a:lnTo>
                  <a:lnTo>
                    <a:pt x="18607" y="1709"/>
                  </a:lnTo>
                  <a:lnTo>
                    <a:pt x="20343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/>
            <p:cNvSpPr/>
            <p:nvPr/>
          </p:nvSpPr>
          <p:spPr>
            <a:xfrm rot="10800000">
              <a:off x="7482696" y="2555634"/>
              <a:ext cx="39073" cy="39025"/>
            </a:xfrm>
            <a:custGeom>
              <a:avLst/>
              <a:gdLst/>
              <a:ahLst/>
              <a:cxnLst/>
              <a:rect l="l" t="t" r="r" b="b"/>
              <a:pathLst>
                <a:path w="815" h="814" fill="none" extrusionOk="0">
                  <a:moveTo>
                    <a:pt x="814" y="407"/>
                  </a:moveTo>
                  <a:cubicBezTo>
                    <a:pt x="814" y="651"/>
                    <a:pt x="624" y="814"/>
                    <a:pt x="407" y="814"/>
                  </a:cubicBezTo>
                  <a:cubicBezTo>
                    <a:pt x="163" y="814"/>
                    <a:pt x="0" y="651"/>
                    <a:pt x="0" y="407"/>
                  </a:cubicBezTo>
                  <a:cubicBezTo>
                    <a:pt x="0" y="190"/>
                    <a:pt x="163" y="0"/>
                    <a:pt x="407" y="0"/>
                  </a:cubicBezTo>
                  <a:cubicBezTo>
                    <a:pt x="624" y="0"/>
                    <a:pt x="814" y="190"/>
                    <a:pt x="814" y="4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/>
            <p:cNvSpPr/>
            <p:nvPr/>
          </p:nvSpPr>
          <p:spPr>
            <a:xfrm rot="10800000" flipH="1">
              <a:off x="7263588" y="318619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9" name="Google Shape;2429;p36"/>
          <p:cNvSpPr/>
          <p:nvPr/>
        </p:nvSpPr>
        <p:spPr>
          <a:xfrm>
            <a:off x="440844" y="2391496"/>
            <a:ext cx="1005210" cy="944084"/>
          </a:xfrm>
          <a:custGeom>
            <a:avLst/>
            <a:gdLst/>
            <a:ahLst/>
            <a:cxnLst/>
            <a:rect l="l" t="t" r="r" b="b"/>
            <a:pathLst>
              <a:path w="20967" h="19692" fill="none" extrusionOk="0">
                <a:moveTo>
                  <a:pt x="0" y="19692"/>
                </a:moveTo>
                <a:lnTo>
                  <a:pt x="15624" y="4041"/>
                </a:lnTo>
                <a:lnTo>
                  <a:pt x="16898" y="4041"/>
                </a:lnTo>
                <a:lnTo>
                  <a:pt x="20967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6"/>
          <p:cNvSpPr/>
          <p:nvPr/>
        </p:nvSpPr>
        <p:spPr>
          <a:xfrm>
            <a:off x="1435632" y="2357647"/>
            <a:ext cx="43004" cy="44299"/>
          </a:xfrm>
          <a:custGeom>
            <a:avLst/>
            <a:gdLst/>
            <a:ahLst/>
            <a:cxnLst/>
            <a:rect l="l" t="t" r="r" b="b"/>
            <a:pathLst>
              <a:path w="897" h="924" fill="none" extrusionOk="0">
                <a:moveTo>
                  <a:pt x="164" y="733"/>
                </a:moveTo>
                <a:cubicBezTo>
                  <a:pt x="1" y="570"/>
                  <a:pt x="1" y="326"/>
                  <a:pt x="164" y="164"/>
                </a:cubicBezTo>
                <a:cubicBezTo>
                  <a:pt x="326" y="1"/>
                  <a:pt x="571" y="1"/>
                  <a:pt x="733" y="164"/>
                </a:cubicBezTo>
                <a:cubicBezTo>
                  <a:pt x="896" y="326"/>
                  <a:pt x="896" y="570"/>
                  <a:pt x="733" y="733"/>
                </a:cubicBezTo>
                <a:cubicBezTo>
                  <a:pt x="571" y="923"/>
                  <a:pt x="326" y="923"/>
                  <a:pt x="164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1" name="Google Shape;2431;p36"/>
          <p:cNvGrpSpPr/>
          <p:nvPr/>
        </p:nvGrpSpPr>
        <p:grpSpPr>
          <a:xfrm>
            <a:off x="7816957" y="168112"/>
            <a:ext cx="1069031" cy="1137815"/>
            <a:chOff x="7816957" y="168112"/>
            <a:chExt cx="1069031" cy="1137815"/>
          </a:xfrm>
        </p:grpSpPr>
        <p:sp>
          <p:nvSpPr>
            <p:cNvPr id="2432" name="Google Shape;2432;p36"/>
            <p:cNvSpPr/>
            <p:nvPr/>
          </p:nvSpPr>
          <p:spPr>
            <a:xfrm rot="10800000">
              <a:off x="7868290" y="248847"/>
              <a:ext cx="944132" cy="1006553"/>
            </a:xfrm>
            <a:custGeom>
              <a:avLst/>
              <a:gdLst/>
              <a:ahLst/>
              <a:cxnLst/>
              <a:rect l="l" t="t" r="r" b="b"/>
              <a:pathLst>
                <a:path w="19693" h="20995" fill="none" extrusionOk="0">
                  <a:moveTo>
                    <a:pt x="0" y="20994"/>
                  </a:moveTo>
                  <a:lnTo>
                    <a:pt x="18634" y="2333"/>
                  </a:lnTo>
                  <a:lnTo>
                    <a:pt x="18634" y="1058"/>
                  </a:lnTo>
                  <a:lnTo>
                    <a:pt x="19692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/>
            <p:cNvSpPr/>
            <p:nvPr/>
          </p:nvSpPr>
          <p:spPr>
            <a:xfrm rot="10800000" flipH="1">
              <a:off x="7816957" y="1255420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/>
            <p:cNvSpPr/>
            <p:nvPr/>
          </p:nvSpPr>
          <p:spPr>
            <a:xfrm rot="10800000" flipH="1">
              <a:off x="8784239" y="168112"/>
              <a:ext cx="101749" cy="100164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5" name="Google Shape;2435;p36"/>
          <p:cNvSpPr/>
          <p:nvPr/>
        </p:nvSpPr>
        <p:spPr>
          <a:xfrm>
            <a:off x="378421" y="2580060"/>
            <a:ext cx="975342" cy="1024723"/>
          </a:xfrm>
          <a:custGeom>
            <a:avLst/>
            <a:gdLst/>
            <a:ahLst/>
            <a:cxnLst/>
            <a:rect l="l" t="t" r="r" b="b"/>
            <a:pathLst>
              <a:path w="20344" h="21374" fill="none" extrusionOk="0">
                <a:moveTo>
                  <a:pt x="0" y="21374"/>
                </a:moveTo>
                <a:lnTo>
                  <a:pt x="18607" y="2740"/>
                </a:lnTo>
                <a:lnTo>
                  <a:pt x="18607" y="1709"/>
                </a:lnTo>
                <a:lnTo>
                  <a:pt x="2034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6"/>
          <p:cNvSpPr/>
          <p:nvPr/>
        </p:nvSpPr>
        <p:spPr>
          <a:xfrm>
            <a:off x="1344635" y="2548848"/>
            <a:ext cx="39073" cy="39025"/>
          </a:xfrm>
          <a:custGeom>
            <a:avLst/>
            <a:gdLst/>
            <a:ahLst/>
            <a:cxnLst/>
            <a:rect l="l" t="t" r="r" b="b"/>
            <a:pathLst>
              <a:path w="815" h="814" fill="none" extrusionOk="0">
                <a:moveTo>
                  <a:pt x="814" y="407"/>
                </a:moveTo>
                <a:cubicBezTo>
                  <a:pt x="814" y="651"/>
                  <a:pt x="624" y="814"/>
                  <a:pt x="407" y="814"/>
                </a:cubicBezTo>
                <a:cubicBezTo>
                  <a:pt x="163" y="814"/>
                  <a:pt x="0" y="651"/>
                  <a:pt x="0" y="407"/>
                </a:cubicBezTo>
                <a:cubicBezTo>
                  <a:pt x="0" y="190"/>
                  <a:pt x="163" y="0"/>
                  <a:pt x="407" y="0"/>
                </a:cubicBezTo>
                <a:cubicBezTo>
                  <a:pt x="624" y="0"/>
                  <a:pt x="814" y="190"/>
                  <a:pt x="814" y="407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6"/>
          <p:cNvSpPr/>
          <p:nvPr/>
        </p:nvSpPr>
        <p:spPr>
          <a:xfrm>
            <a:off x="674906" y="1884296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60"/>
                </a:moveTo>
                <a:cubicBezTo>
                  <a:pt x="299" y="923"/>
                  <a:pt x="543" y="923"/>
                  <a:pt x="706" y="760"/>
                </a:cubicBezTo>
                <a:cubicBezTo>
                  <a:pt x="868" y="570"/>
                  <a:pt x="868" y="353"/>
                  <a:pt x="706" y="164"/>
                </a:cubicBezTo>
                <a:cubicBezTo>
                  <a:pt x="543" y="1"/>
                  <a:pt x="299" y="1"/>
                  <a:pt x="136" y="164"/>
                </a:cubicBezTo>
                <a:cubicBezTo>
                  <a:pt x="1" y="353"/>
                  <a:pt x="1" y="570"/>
                  <a:pt x="136" y="76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6"/>
          <p:cNvSpPr/>
          <p:nvPr/>
        </p:nvSpPr>
        <p:spPr>
          <a:xfrm>
            <a:off x="1852857" y="1826333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6"/>
          <p:cNvSpPr/>
          <p:nvPr/>
        </p:nvSpPr>
        <p:spPr>
          <a:xfrm flipH="1">
            <a:off x="2797005" y="17758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6"/>
          <p:cNvSpPr/>
          <p:nvPr/>
        </p:nvSpPr>
        <p:spPr>
          <a:xfrm flipH="1">
            <a:off x="1779290" y="2813457"/>
            <a:ext cx="101749" cy="100164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6"/>
          <p:cNvSpPr/>
          <p:nvPr/>
        </p:nvSpPr>
        <p:spPr>
          <a:xfrm flipH="1">
            <a:off x="2072882" y="19285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6"/>
          <p:cNvSpPr/>
          <p:nvPr/>
        </p:nvSpPr>
        <p:spPr>
          <a:xfrm flipH="1">
            <a:off x="1501052" y="185552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6"/>
          <p:cNvSpPr/>
          <p:nvPr/>
        </p:nvSpPr>
        <p:spPr>
          <a:xfrm flipH="1">
            <a:off x="2745680" y="1111581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/>
          <p:cNvSpPr/>
          <p:nvPr/>
        </p:nvSpPr>
        <p:spPr>
          <a:xfrm flipH="1">
            <a:off x="2153536" y="1289095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/>
          <p:cNvSpPr/>
          <p:nvPr/>
        </p:nvSpPr>
        <p:spPr>
          <a:xfrm rot="10800000" flipH="1">
            <a:off x="1269113" y="4056155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36"/>
          <p:cNvSpPr txBox="1">
            <a:spLocks noGrp="1"/>
          </p:cNvSpPr>
          <p:nvPr>
            <p:ph type="subTitle" idx="1"/>
          </p:nvPr>
        </p:nvSpPr>
        <p:spPr>
          <a:xfrm>
            <a:off x="2383813" y="4114384"/>
            <a:ext cx="45309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Osnovna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ideja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47" name="Google Shape;2447;p36"/>
          <p:cNvSpPr txBox="1">
            <a:spLocks noGrp="1"/>
          </p:cNvSpPr>
          <p:nvPr>
            <p:ph type="title"/>
          </p:nvPr>
        </p:nvSpPr>
        <p:spPr>
          <a:xfrm>
            <a:off x="2324923" y="3176888"/>
            <a:ext cx="468542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Bellman-Ford </a:t>
            </a:r>
            <a:r>
              <a:rPr lang="en-US" dirty="0" err="1"/>
              <a:t>algoritam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48" name="Google Shape;2448;p36"/>
          <p:cNvSpPr txBox="1">
            <a:spLocks noGrp="1"/>
          </p:cNvSpPr>
          <p:nvPr>
            <p:ph type="title" idx="2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EA04-245C-854B-8F11-FF579135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</a:t>
            </a:r>
            <a:r>
              <a:rPr lang="en-US" dirty="0" err="1"/>
              <a:t>algoritam</a:t>
            </a:r>
            <a:r>
              <a:rPr lang="en-US" dirty="0"/>
              <a:t> – </a:t>
            </a:r>
            <a:r>
              <a:rPr lang="en-US" dirty="0" err="1"/>
              <a:t>osnovna</a:t>
            </a:r>
            <a:r>
              <a:rPr lang="en-US" dirty="0"/>
              <a:t> </a:t>
            </a:r>
            <a:r>
              <a:rPr lang="en-US" dirty="0" err="1"/>
              <a:t>ideja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9C6E9-3E71-E6B5-EBFE-FF4319A0A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6659494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Funkcioniše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relaksira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grane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puta.</a:t>
            </a:r>
          </a:p>
          <a:p>
            <a:pPr>
              <a:lnSpc>
                <a:spcPct val="150000"/>
              </a:lnSpc>
            </a:pPr>
            <a:r>
              <a:rPr lang="en-US" dirty="0"/>
              <a:t>U </a:t>
            </a:r>
            <a:r>
              <a:rPr lang="en-US" dirty="0" err="1"/>
              <a:t>svakom</a:t>
            </a:r>
            <a:r>
              <a:rPr lang="en-US" dirty="0"/>
              <a:t> </a:t>
            </a:r>
            <a:r>
              <a:rPr lang="en-US" dirty="0" err="1"/>
              <a:t>prolazu</a:t>
            </a:r>
            <a:r>
              <a:rPr lang="en-US" dirty="0"/>
              <a:t>, </a:t>
            </a:r>
            <a:r>
              <a:rPr lang="en-US" dirty="0" err="1"/>
              <a:t>pokušava</a:t>
            </a:r>
            <a:r>
              <a:rPr lang="en-US" dirty="0"/>
              <a:t> da </a:t>
            </a:r>
            <a:r>
              <a:rPr lang="en-US" dirty="0" err="1"/>
              <a:t>poboljša</a:t>
            </a:r>
            <a:r>
              <a:rPr lang="en-US" dirty="0"/>
              <a:t> </a:t>
            </a:r>
            <a:r>
              <a:rPr lang="en-US" dirty="0" err="1"/>
              <a:t>trenutno</a:t>
            </a:r>
            <a:r>
              <a:rPr lang="en-US" dirty="0"/>
              <a:t> </a:t>
            </a:r>
            <a:r>
              <a:rPr lang="en-US" dirty="0" err="1"/>
              <a:t>poznatu</a:t>
            </a:r>
            <a:r>
              <a:rPr lang="en-US" dirty="0"/>
              <a:t> </a:t>
            </a:r>
            <a:r>
              <a:rPr lang="en-US" dirty="0" err="1"/>
              <a:t>udaljenost</a:t>
            </a:r>
            <a:r>
              <a:rPr lang="en-US" dirty="0"/>
              <a:t> do </a:t>
            </a:r>
            <a:r>
              <a:rPr lang="en-US" dirty="0" err="1"/>
              <a:t>svakog</a:t>
            </a:r>
            <a:r>
              <a:rPr lang="en-US" dirty="0"/>
              <a:t> </a:t>
            </a:r>
            <a:r>
              <a:rPr lang="en-US" dirty="0" err="1"/>
              <a:t>čvora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najviše</a:t>
            </a:r>
            <a:r>
              <a:rPr lang="en-US" dirty="0"/>
              <a:t> V-1 </a:t>
            </a:r>
            <a:r>
              <a:rPr lang="en-US" dirty="0" err="1"/>
              <a:t>iteracija</a:t>
            </a:r>
            <a:r>
              <a:rPr lang="en-US" dirty="0"/>
              <a:t> (</a:t>
            </a:r>
            <a:r>
              <a:rPr lang="en-US" dirty="0" err="1"/>
              <a:t>gde</a:t>
            </a:r>
            <a:r>
              <a:rPr lang="en-US" dirty="0"/>
              <a:t> je V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čvorova</a:t>
            </a:r>
            <a:r>
              <a:rPr lang="en-US" dirty="0"/>
              <a:t>), </a:t>
            </a:r>
            <a:r>
              <a:rPr lang="en-US" dirty="0" err="1"/>
              <a:t>garantuje</a:t>
            </a:r>
            <a:r>
              <a:rPr lang="en-US" dirty="0"/>
              <a:t> se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najkraći</a:t>
            </a:r>
            <a:r>
              <a:rPr lang="en-US" dirty="0"/>
              <a:t> </a:t>
            </a:r>
            <a:r>
              <a:rPr lang="en-US" dirty="0" err="1"/>
              <a:t>putevi</a:t>
            </a:r>
            <a:r>
              <a:rPr lang="en-US" dirty="0"/>
              <a:t> </a:t>
            </a:r>
            <a:r>
              <a:rPr lang="en-US" dirty="0" err="1"/>
              <a:t>pronađeni</a:t>
            </a:r>
            <a:r>
              <a:rPr lang="en-US" dirty="0"/>
              <a:t> – </a:t>
            </a:r>
            <a:r>
              <a:rPr lang="en-US" dirty="0" err="1"/>
              <a:t>ako</a:t>
            </a:r>
            <a:r>
              <a:rPr lang="en-US" dirty="0"/>
              <a:t> </a:t>
            </a:r>
            <a:r>
              <a:rPr lang="en-US" dirty="0" err="1"/>
              <a:t>ih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</a:pPr>
            <a:r>
              <a:rPr lang="en-US" dirty="0"/>
              <a:t>Ako je </a:t>
            </a:r>
            <a:r>
              <a:rPr lang="en-US" dirty="0" err="1"/>
              <a:t>moguće</a:t>
            </a:r>
            <a:r>
              <a:rPr lang="en-US" dirty="0"/>
              <a:t> </a:t>
            </a:r>
            <a:r>
              <a:rPr lang="en-US" dirty="0" err="1"/>
              <a:t>dalje</a:t>
            </a:r>
            <a:r>
              <a:rPr lang="en-US" dirty="0"/>
              <a:t> </a:t>
            </a:r>
            <a:r>
              <a:rPr lang="en-US" dirty="0" err="1"/>
              <a:t>skratiti</a:t>
            </a:r>
            <a:r>
              <a:rPr lang="en-US" dirty="0"/>
              <a:t> put, to </a:t>
            </a:r>
            <a:r>
              <a:rPr lang="en-US" dirty="0" err="1"/>
              <a:t>znači</a:t>
            </a:r>
            <a:r>
              <a:rPr lang="en-US" dirty="0"/>
              <a:t> da </a:t>
            </a:r>
            <a:r>
              <a:rPr lang="en-US" dirty="0" err="1"/>
              <a:t>postoji</a:t>
            </a:r>
            <a:r>
              <a:rPr lang="en-US" dirty="0"/>
              <a:t> </a:t>
            </a:r>
            <a:r>
              <a:rPr lang="en-US" b="1" dirty="0" err="1"/>
              <a:t>negativni</a:t>
            </a:r>
            <a:r>
              <a:rPr lang="en-US" b="1" dirty="0"/>
              <a:t> </a:t>
            </a:r>
            <a:r>
              <a:rPr lang="en-US" b="1" dirty="0" err="1"/>
              <a:t>ciklus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5C1BF-6359-0DEE-17B5-D366EAA07E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33438" t="21666" r="35000" b="3478"/>
          <a:stretch/>
        </p:blipFill>
        <p:spPr>
          <a:xfrm>
            <a:off x="1085128" y="3336191"/>
            <a:ext cx="2000972" cy="15833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3120BA-F710-2511-2F81-635FB5913A6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70329" y="3319560"/>
            <a:ext cx="4579143" cy="159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6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4FA88-B085-6062-9346-F976E5713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Gdje</a:t>
            </a:r>
            <a:r>
              <a:rPr lang="en-US" dirty="0"/>
              <a:t> se </a:t>
            </a:r>
            <a:r>
              <a:rPr lang="en-US" dirty="0" err="1"/>
              <a:t>koristi</a:t>
            </a:r>
            <a:r>
              <a:rPr lang="en-US" dirty="0"/>
              <a:t> Bellman-Ford?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F17E0-FD17-7509-C6FA-005D02514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293" y="1160324"/>
            <a:ext cx="5293927" cy="18288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Računarske</a:t>
            </a:r>
            <a:r>
              <a:rPr lang="en-US" dirty="0"/>
              <a:t> </a:t>
            </a:r>
            <a:r>
              <a:rPr lang="en-US" dirty="0" err="1"/>
              <a:t>mreže</a:t>
            </a:r>
            <a:r>
              <a:rPr lang="en-US" dirty="0"/>
              <a:t> – </a:t>
            </a:r>
            <a:r>
              <a:rPr lang="en-US" dirty="0" err="1"/>
              <a:t>posebno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protokola</a:t>
            </a:r>
            <a:r>
              <a:rPr lang="en-US" dirty="0"/>
              <a:t> za </a:t>
            </a:r>
            <a:r>
              <a:rPr lang="en-US" dirty="0" err="1"/>
              <a:t>rutiranje</a:t>
            </a:r>
            <a:r>
              <a:rPr lang="en-US" dirty="0"/>
              <a:t> 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Finansije</a:t>
            </a:r>
            <a:r>
              <a:rPr lang="en-US" dirty="0"/>
              <a:t> – za </a:t>
            </a:r>
            <a:r>
              <a:rPr lang="en-US" dirty="0" err="1"/>
              <a:t>detekciju</a:t>
            </a:r>
            <a:r>
              <a:rPr lang="en-US" dirty="0"/>
              <a:t> </a:t>
            </a:r>
            <a:r>
              <a:rPr lang="en-US" dirty="0" err="1"/>
              <a:t>arbitra</a:t>
            </a:r>
            <a:r>
              <a:rPr lang="sr-Latn-ME" dirty="0"/>
              <a:t>žnih</a:t>
            </a:r>
            <a:r>
              <a:rPr lang="en-US" dirty="0"/>
              <a:t> </a:t>
            </a:r>
            <a:r>
              <a:rPr lang="en-US" dirty="0" err="1"/>
              <a:t>prilika</a:t>
            </a:r>
            <a:r>
              <a:rPr lang="en-US" dirty="0"/>
              <a:t> u </a:t>
            </a:r>
            <a:r>
              <a:rPr lang="en-US" dirty="0" err="1"/>
              <a:t>grafovima</a:t>
            </a:r>
            <a:r>
              <a:rPr lang="en-US" dirty="0"/>
              <a:t> </a:t>
            </a:r>
            <a:r>
              <a:rPr lang="en-US" dirty="0" err="1"/>
              <a:t>valutnih</a:t>
            </a:r>
            <a:r>
              <a:rPr lang="en-US" dirty="0"/>
              <a:t> </a:t>
            </a:r>
            <a:r>
              <a:rPr lang="en-US" dirty="0" err="1"/>
              <a:t>kurseva</a:t>
            </a:r>
            <a:endParaRPr lang="sr-Latn-ME" dirty="0"/>
          </a:p>
          <a:p>
            <a:pPr>
              <a:lnSpc>
                <a:spcPct val="150000"/>
              </a:lnSpc>
            </a:pPr>
            <a:r>
              <a:rPr lang="en-US" dirty="0" err="1"/>
              <a:t>Geografski</a:t>
            </a:r>
            <a:r>
              <a:rPr lang="en-US" dirty="0"/>
              <a:t> </a:t>
            </a:r>
            <a:r>
              <a:rPr lang="en-US" dirty="0" err="1"/>
              <a:t>informacioni</a:t>
            </a:r>
            <a:r>
              <a:rPr lang="en-US" dirty="0"/>
              <a:t> </a:t>
            </a:r>
            <a:r>
              <a:rPr lang="en-US" dirty="0" err="1"/>
              <a:t>sistemi</a:t>
            </a:r>
            <a:r>
              <a:rPr lang="en-US" dirty="0"/>
              <a:t> – </a:t>
            </a:r>
            <a:r>
              <a:rPr lang="en-US" dirty="0" err="1"/>
              <a:t>rješavanje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najkraće</a:t>
            </a:r>
            <a:r>
              <a:rPr lang="en-US" dirty="0"/>
              <a:t> </a:t>
            </a:r>
            <a:r>
              <a:rPr lang="en-US" dirty="0" err="1"/>
              <a:t>putanje</a:t>
            </a:r>
            <a:r>
              <a:rPr lang="en-US" dirty="0"/>
              <a:t> u </a:t>
            </a:r>
            <a:r>
              <a:rPr lang="en-US" dirty="0" err="1"/>
              <a:t>kompleksnim</a:t>
            </a:r>
            <a:r>
              <a:rPr lang="en-US" dirty="0"/>
              <a:t> </a:t>
            </a:r>
            <a:r>
              <a:rPr lang="en-US" dirty="0" err="1"/>
              <a:t>mrežama</a:t>
            </a:r>
            <a:r>
              <a:rPr lang="en-US" dirty="0"/>
              <a:t> </a:t>
            </a:r>
            <a:r>
              <a:rPr lang="en-US" dirty="0" err="1"/>
              <a:t>puteva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6423E1-3D46-A832-9071-7ED7A1335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74723" y="3172117"/>
            <a:ext cx="3147646" cy="18710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DF83DA-F583-2A61-2819-E974C29FC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26611" y="1017724"/>
            <a:ext cx="2031613" cy="20316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761CAC-974D-7937-F5CF-A6A594A78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56932" y="3197167"/>
            <a:ext cx="2093525" cy="174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07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2">
          <a:extLst>
            <a:ext uri="{FF2B5EF4-FFF2-40B4-BE49-F238E27FC236}">
              <a16:creationId xmlns:a16="http://schemas.microsoft.com/office/drawing/2014/main" id="{240D2C5E-05D5-50AE-86F8-BF17BF142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3" name="Google Shape;2413;p36">
            <a:extLst>
              <a:ext uri="{FF2B5EF4-FFF2-40B4-BE49-F238E27FC236}">
                <a16:creationId xmlns:a16="http://schemas.microsoft.com/office/drawing/2014/main" id="{4D14CC6D-ED8B-D250-5071-0ABAC993D266}"/>
              </a:ext>
            </a:extLst>
          </p:cNvPr>
          <p:cNvGrpSpPr/>
          <p:nvPr/>
        </p:nvGrpSpPr>
        <p:grpSpPr>
          <a:xfrm>
            <a:off x="3853414" y="1097720"/>
            <a:ext cx="1421351" cy="1419663"/>
            <a:chOff x="4159368" y="3216512"/>
            <a:chExt cx="825263" cy="824283"/>
          </a:xfrm>
        </p:grpSpPr>
        <p:sp>
          <p:nvSpPr>
            <p:cNvPr id="2414" name="Google Shape;2414;p36">
              <a:extLst>
                <a:ext uri="{FF2B5EF4-FFF2-40B4-BE49-F238E27FC236}">
                  <a16:creationId xmlns:a16="http://schemas.microsoft.com/office/drawing/2014/main" id="{3327C7FB-E2C8-2A8A-70D3-740D322CA03D}"/>
                </a:ext>
              </a:extLst>
            </p:cNvPr>
            <p:cNvSpPr/>
            <p:nvPr/>
          </p:nvSpPr>
          <p:spPr>
            <a:xfrm>
              <a:off x="4159368" y="3216512"/>
              <a:ext cx="825263" cy="824283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>
              <a:extLst>
                <a:ext uri="{FF2B5EF4-FFF2-40B4-BE49-F238E27FC236}">
                  <a16:creationId xmlns:a16="http://schemas.microsoft.com/office/drawing/2014/main" id="{2AE66389-2969-803D-730C-703D1A6654AF}"/>
                </a:ext>
              </a:extLst>
            </p:cNvPr>
            <p:cNvSpPr/>
            <p:nvPr/>
          </p:nvSpPr>
          <p:spPr>
            <a:xfrm flipH="1">
              <a:off x="4159375" y="3745684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6" name="Google Shape;2416;p36">
            <a:extLst>
              <a:ext uri="{FF2B5EF4-FFF2-40B4-BE49-F238E27FC236}">
                <a16:creationId xmlns:a16="http://schemas.microsoft.com/office/drawing/2014/main" id="{42736464-7DB4-9C45-8F65-68F1163FBD7A}"/>
              </a:ext>
            </a:extLst>
          </p:cNvPr>
          <p:cNvSpPr/>
          <p:nvPr/>
        </p:nvSpPr>
        <p:spPr>
          <a:xfrm flipH="1">
            <a:off x="5916270" y="1722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6">
            <a:extLst>
              <a:ext uri="{FF2B5EF4-FFF2-40B4-BE49-F238E27FC236}">
                <a16:creationId xmlns:a16="http://schemas.microsoft.com/office/drawing/2014/main" id="{B735F770-C037-71C9-5E00-D1872379FF62}"/>
              </a:ext>
            </a:extLst>
          </p:cNvPr>
          <p:cNvSpPr/>
          <p:nvPr/>
        </p:nvSpPr>
        <p:spPr>
          <a:xfrm flipH="1">
            <a:off x="5155186" y="71635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6">
            <a:extLst>
              <a:ext uri="{FF2B5EF4-FFF2-40B4-BE49-F238E27FC236}">
                <a16:creationId xmlns:a16="http://schemas.microsoft.com/office/drawing/2014/main" id="{5F9127DB-41D2-374E-0ADE-458A6972BC77}"/>
              </a:ext>
            </a:extLst>
          </p:cNvPr>
          <p:cNvSpPr/>
          <p:nvPr/>
        </p:nvSpPr>
        <p:spPr>
          <a:xfrm flipH="1">
            <a:off x="5571155" y="7424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6">
            <a:extLst>
              <a:ext uri="{FF2B5EF4-FFF2-40B4-BE49-F238E27FC236}">
                <a16:creationId xmlns:a16="http://schemas.microsoft.com/office/drawing/2014/main" id="{420E276A-1679-2C3D-5137-7F8289623096}"/>
              </a:ext>
            </a:extLst>
          </p:cNvPr>
          <p:cNvSpPr/>
          <p:nvPr/>
        </p:nvSpPr>
        <p:spPr>
          <a:xfrm rot="10800000" flipH="1">
            <a:off x="4232603" y="4579598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6">
            <a:extLst>
              <a:ext uri="{FF2B5EF4-FFF2-40B4-BE49-F238E27FC236}">
                <a16:creationId xmlns:a16="http://schemas.microsoft.com/office/drawing/2014/main" id="{C0C74A04-0557-F97A-6A37-4A539B7C2A03}"/>
              </a:ext>
            </a:extLst>
          </p:cNvPr>
          <p:cNvSpPr/>
          <p:nvPr/>
        </p:nvSpPr>
        <p:spPr>
          <a:xfrm rot="10800000" flipH="1">
            <a:off x="6069407" y="398142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6">
            <a:extLst>
              <a:ext uri="{FF2B5EF4-FFF2-40B4-BE49-F238E27FC236}">
                <a16:creationId xmlns:a16="http://schemas.microsoft.com/office/drawing/2014/main" id="{9ABCF81B-1C04-0F46-611C-D2672EA18622}"/>
              </a:ext>
            </a:extLst>
          </p:cNvPr>
          <p:cNvSpPr/>
          <p:nvPr/>
        </p:nvSpPr>
        <p:spPr>
          <a:xfrm rot="10800000" flipH="1">
            <a:off x="6661551" y="3803096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6">
            <a:extLst>
              <a:ext uri="{FF2B5EF4-FFF2-40B4-BE49-F238E27FC236}">
                <a16:creationId xmlns:a16="http://schemas.microsoft.com/office/drawing/2014/main" id="{35F67BE2-7A82-B1CE-84C1-DCAA4C03CE40}"/>
              </a:ext>
            </a:extLst>
          </p:cNvPr>
          <p:cNvSpPr/>
          <p:nvPr/>
        </p:nvSpPr>
        <p:spPr>
          <a:xfrm flipH="1">
            <a:off x="7266690" y="9230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3" name="Google Shape;2423;p36">
            <a:extLst>
              <a:ext uri="{FF2B5EF4-FFF2-40B4-BE49-F238E27FC236}">
                <a16:creationId xmlns:a16="http://schemas.microsoft.com/office/drawing/2014/main" id="{B58CB0DC-FAFE-1D4C-58BD-57AE7911D4BE}"/>
              </a:ext>
            </a:extLst>
          </p:cNvPr>
          <p:cNvGrpSpPr/>
          <p:nvPr/>
        </p:nvGrpSpPr>
        <p:grpSpPr>
          <a:xfrm>
            <a:off x="7263588" y="1538725"/>
            <a:ext cx="1224395" cy="1749262"/>
            <a:chOff x="7263588" y="1538725"/>
            <a:chExt cx="1224395" cy="1749262"/>
          </a:xfrm>
        </p:grpSpPr>
        <p:sp>
          <p:nvSpPr>
            <p:cNvPr id="2424" name="Google Shape;2424;p36">
              <a:extLst>
                <a:ext uri="{FF2B5EF4-FFF2-40B4-BE49-F238E27FC236}">
                  <a16:creationId xmlns:a16="http://schemas.microsoft.com/office/drawing/2014/main" id="{359D91CD-F7DD-E3C2-26B5-7F2089BE9927}"/>
                </a:ext>
              </a:extLst>
            </p:cNvPr>
            <p:cNvSpPr/>
            <p:nvPr/>
          </p:nvSpPr>
          <p:spPr>
            <a:xfrm rot="10800000">
              <a:off x="7420349" y="1807928"/>
              <a:ext cx="1005210" cy="944084"/>
            </a:xfrm>
            <a:custGeom>
              <a:avLst/>
              <a:gdLst/>
              <a:ahLst/>
              <a:cxnLst/>
              <a:rect l="l" t="t" r="r" b="b"/>
              <a:pathLst>
                <a:path w="20967" h="19692" fill="none" extrusionOk="0">
                  <a:moveTo>
                    <a:pt x="0" y="19692"/>
                  </a:moveTo>
                  <a:lnTo>
                    <a:pt x="15624" y="4041"/>
                  </a:lnTo>
                  <a:lnTo>
                    <a:pt x="16898" y="4041"/>
                  </a:lnTo>
                  <a:lnTo>
                    <a:pt x="20967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>
              <a:extLst>
                <a:ext uri="{FF2B5EF4-FFF2-40B4-BE49-F238E27FC236}">
                  <a16:creationId xmlns:a16="http://schemas.microsoft.com/office/drawing/2014/main" id="{E44D356D-B1E3-BB19-B6EA-785657E370B3}"/>
                </a:ext>
              </a:extLst>
            </p:cNvPr>
            <p:cNvSpPr/>
            <p:nvPr/>
          </p:nvSpPr>
          <p:spPr>
            <a:xfrm rot="10800000">
              <a:off x="7387767" y="2741561"/>
              <a:ext cx="43004" cy="44299"/>
            </a:xfrm>
            <a:custGeom>
              <a:avLst/>
              <a:gdLst/>
              <a:ahLst/>
              <a:cxnLst/>
              <a:rect l="l" t="t" r="r" b="b"/>
              <a:pathLst>
                <a:path w="897" h="924" fill="none" extrusionOk="0">
                  <a:moveTo>
                    <a:pt x="164" y="733"/>
                  </a:moveTo>
                  <a:cubicBezTo>
                    <a:pt x="1" y="570"/>
                    <a:pt x="1" y="326"/>
                    <a:pt x="164" y="164"/>
                  </a:cubicBezTo>
                  <a:cubicBezTo>
                    <a:pt x="326" y="1"/>
                    <a:pt x="571" y="1"/>
                    <a:pt x="733" y="164"/>
                  </a:cubicBezTo>
                  <a:cubicBezTo>
                    <a:pt x="896" y="326"/>
                    <a:pt x="896" y="570"/>
                    <a:pt x="733" y="733"/>
                  </a:cubicBezTo>
                  <a:cubicBezTo>
                    <a:pt x="571" y="923"/>
                    <a:pt x="326" y="923"/>
                    <a:pt x="164" y="7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>
              <a:extLst>
                <a:ext uri="{FF2B5EF4-FFF2-40B4-BE49-F238E27FC236}">
                  <a16:creationId xmlns:a16="http://schemas.microsoft.com/office/drawing/2014/main" id="{CC6E82A9-11BF-A981-D050-5875E25B4F18}"/>
                </a:ext>
              </a:extLst>
            </p:cNvPr>
            <p:cNvSpPr/>
            <p:nvPr/>
          </p:nvSpPr>
          <p:spPr>
            <a:xfrm rot="10800000">
              <a:off x="7512641" y="1538725"/>
              <a:ext cx="975342" cy="1024723"/>
            </a:xfrm>
            <a:custGeom>
              <a:avLst/>
              <a:gdLst/>
              <a:ahLst/>
              <a:cxnLst/>
              <a:rect l="l" t="t" r="r" b="b"/>
              <a:pathLst>
                <a:path w="20344" h="21374" fill="none" extrusionOk="0">
                  <a:moveTo>
                    <a:pt x="0" y="21374"/>
                  </a:moveTo>
                  <a:lnTo>
                    <a:pt x="18607" y="2740"/>
                  </a:lnTo>
                  <a:lnTo>
                    <a:pt x="18607" y="1709"/>
                  </a:lnTo>
                  <a:lnTo>
                    <a:pt x="20343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>
              <a:extLst>
                <a:ext uri="{FF2B5EF4-FFF2-40B4-BE49-F238E27FC236}">
                  <a16:creationId xmlns:a16="http://schemas.microsoft.com/office/drawing/2014/main" id="{0E2BF9F7-F608-222E-8870-48FE0511EA0C}"/>
                </a:ext>
              </a:extLst>
            </p:cNvPr>
            <p:cNvSpPr/>
            <p:nvPr/>
          </p:nvSpPr>
          <p:spPr>
            <a:xfrm rot="10800000">
              <a:off x="7482696" y="2555634"/>
              <a:ext cx="39073" cy="39025"/>
            </a:xfrm>
            <a:custGeom>
              <a:avLst/>
              <a:gdLst/>
              <a:ahLst/>
              <a:cxnLst/>
              <a:rect l="l" t="t" r="r" b="b"/>
              <a:pathLst>
                <a:path w="815" h="814" fill="none" extrusionOk="0">
                  <a:moveTo>
                    <a:pt x="814" y="407"/>
                  </a:moveTo>
                  <a:cubicBezTo>
                    <a:pt x="814" y="651"/>
                    <a:pt x="624" y="814"/>
                    <a:pt x="407" y="814"/>
                  </a:cubicBezTo>
                  <a:cubicBezTo>
                    <a:pt x="163" y="814"/>
                    <a:pt x="0" y="651"/>
                    <a:pt x="0" y="407"/>
                  </a:cubicBezTo>
                  <a:cubicBezTo>
                    <a:pt x="0" y="190"/>
                    <a:pt x="163" y="0"/>
                    <a:pt x="407" y="0"/>
                  </a:cubicBezTo>
                  <a:cubicBezTo>
                    <a:pt x="624" y="0"/>
                    <a:pt x="814" y="190"/>
                    <a:pt x="814" y="4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>
              <a:extLst>
                <a:ext uri="{FF2B5EF4-FFF2-40B4-BE49-F238E27FC236}">
                  <a16:creationId xmlns:a16="http://schemas.microsoft.com/office/drawing/2014/main" id="{CDEC5987-CA62-E90D-5476-54BFEB92752B}"/>
                </a:ext>
              </a:extLst>
            </p:cNvPr>
            <p:cNvSpPr/>
            <p:nvPr/>
          </p:nvSpPr>
          <p:spPr>
            <a:xfrm rot="10800000" flipH="1">
              <a:off x="7263588" y="318619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9" name="Google Shape;2429;p36">
            <a:extLst>
              <a:ext uri="{FF2B5EF4-FFF2-40B4-BE49-F238E27FC236}">
                <a16:creationId xmlns:a16="http://schemas.microsoft.com/office/drawing/2014/main" id="{4354FB5C-27B5-862D-D9CA-564BAEEF8B2D}"/>
              </a:ext>
            </a:extLst>
          </p:cNvPr>
          <p:cNvSpPr/>
          <p:nvPr/>
        </p:nvSpPr>
        <p:spPr>
          <a:xfrm>
            <a:off x="440844" y="2391496"/>
            <a:ext cx="1005210" cy="944084"/>
          </a:xfrm>
          <a:custGeom>
            <a:avLst/>
            <a:gdLst/>
            <a:ahLst/>
            <a:cxnLst/>
            <a:rect l="l" t="t" r="r" b="b"/>
            <a:pathLst>
              <a:path w="20967" h="19692" fill="none" extrusionOk="0">
                <a:moveTo>
                  <a:pt x="0" y="19692"/>
                </a:moveTo>
                <a:lnTo>
                  <a:pt x="15624" y="4041"/>
                </a:lnTo>
                <a:lnTo>
                  <a:pt x="16898" y="4041"/>
                </a:lnTo>
                <a:lnTo>
                  <a:pt x="20967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6">
            <a:extLst>
              <a:ext uri="{FF2B5EF4-FFF2-40B4-BE49-F238E27FC236}">
                <a16:creationId xmlns:a16="http://schemas.microsoft.com/office/drawing/2014/main" id="{135B5ECF-4F66-6C57-F7DB-7FA1E9EF8ECC}"/>
              </a:ext>
            </a:extLst>
          </p:cNvPr>
          <p:cNvSpPr/>
          <p:nvPr/>
        </p:nvSpPr>
        <p:spPr>
          <a:xfrm>
            <a:off x="1435632" y="2357647"/>
            <a:ext cx="43004" cy="44299"/>
          </a:xfrm>
          <a:custGeom>
            <a:avLst/>
            <a:gdLst/>
            <a:ahLst/>
            <a:cxnLst/>
            <a:rect l="l" t="t" r="r" b="b"/>
            <a:pathLst>
              <a:path w="897" h="924" fill="none" extrusionOk="0">
                <a:moveTo>
                  <a:pt x="164" y="733"/>
                </a:moveTo>
                <a:cubicBezTo>
                  <a:pt x="1" y="570"/>
                  <a:pt x="1" y="326"/>
                  <a:pt x="164" y="164"/>
                </a:cubicBezTo>
                <a:cubicBezTo>
                  <a:pt x="326" y="1"/>
                  <a:pt x="571" y="1"/>
                  <a:pt x="733" y="164"/>
                </a:cubicBezTo>
                <a:cubicBezTo>
                  <a:pt x="896" y="326"/>
                  <a:pt x="896" y="570"/>
                  <a:pt x="733" y="733"/>
                </a:cubicBezTo>
                <a:cubicBezTo>
                  <a:pt x="571" y="923"/>
                  <a:pt x="326" y="923"/>
                  <a:pt x="164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1" name="Google Shape;2431;p36">
            <a:extLst>
              <a:ext uri="{FF2B5EF4-FFF2-40B4-BE49-F238E27FC236}">
                <a16:creationId xmlns:a16="http://schemas.microsoft.com/office/drawing/2014/main" id="{65F8FB82-FA8B-575E-B3E0-40CFCE9D793B}"/>
              </a:ext>
            </a:extLst>
          </p:cNvPr>
          <p:cNvGrpSpPr/>
          <p:nvPr/>
        </p:nvGrpSpPr>
        <p:grpSpPr>
          <a:xfrm>
            <a:off x="7816957" y="168112"/>
            <a:ext cx="1069031" cy="1137815"/>
            <a:chOff x="7816957" y="168112"/>
            <a:chExt cx="1069031" cy="1137815"/>
          </a:xfrm>
        </p:grpSpPr>
        <p:sp>
          <p:nvSpPr>
            <p:cNvPr id="2432" name="Google Shape;2432;p36">
              <a:extLst>
                <a:ext uri="{FF2B5EF4-FFF2-40B4-BE49-F238E27FC236}">
                  <a16:creationId xmlns:a16="http://schemas.microsoft.com/office/drawing/2014/main" id="{21DE510A-4ABC-1A2E-DCE8-D6C932DF6844}"/>
                </a:ext>
              </a:extLst>
            </p:cNvPr>
            <p:cNvSpPr/>
            <p:nvPr/>
          </p:nvSpPr>
          <p:spPr>
            <a:xfrm rot="10800000">
              <a:off x="7868290" y="248847"/>
              <a:ext cx="944132" cy="1006553"/>
            </a:xfrm>
            <a:custGeom>
              <a:avLst/>
              <a:gdLst/>
              <a:ahLst/>
              <a:cxnLst/>
              <a:rect l="l" t="t" r="r" b="b"/>
              <a:pathLst>
                <a:path w="19693" h="20995" fill="none" extrusionOk="0">
                  <a:moveTo>
                    <a:pt x="0" y="20994"/>
                  </a:moveTo>
                  <a:lnTo>
                    <a:pt x="18634" y="2333"/>
                  </a:lnTo>
                  <a:lnTo>
                    <a:pt x="18634" y="1058"/>
                  </a:lnTo>
                  <a:lnTo>
                    <a:pt x="19692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>
              <a:extLst>
                <a:ext uri="{FF2B5EF4-FFF2-40B4-BE49-F238E27FC236}">
                  <a16:creationId xmlns:a16="http://schemas.microsoft.com/office/drawing/2014/main" id="{71F79A13-CDB4-D1A1-A785-B46E71AEF19B}"/>
                </a:ext>
              </a:extLst>
            </p:cNvPr>
            <p:cNvSpPr/>
            <p:nvPr/>
          </p:nvSpPr>
          <p:spPr>
            <a:xfrm rot="10800000" flipH="1">
              <a:off x="7816957" y="1255420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>
              <a:extLst>
                <a:ext uri="{FF2B5EF4-FFF2-40B4-BE49-F238E27FC236}">
                  <a16:creationId xmlns:a16="http://schemas.microsoft.com/office/drawing/2014/main" id="{3A750C04-91DC-0C1B-EB0C-B34612F21738}"/>
                </a:ext>
              </a:extLst>
            </p:cNvPr>
            <p:cNvSpPr/>
            <p:nvPr/>
          </p:nvSpPr>
          <p:spPr>
            <a:xfrm rot="10800000" flipH="1">
              <a:off x="8784239" y="168112"/>
              <a:ext cx="101749" cy="100164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5" name="Google Shape;2435;p36">
            <a:extLst>
              <a:ext uri="{FF2B5EF4-FFF2-40B4-BE49-F238E27FC236}">
                <a16:creationId xmlns:a16="http://schemas.microsoft.com/office/drawing/2014/main" id="{3492DCCA-F520-2BFD-1F4A-ACA99C0EEA2F}"/>
              </a:ext>
            </a:extLst>
          </p:cNvPr>
          <p:cNvSpPr/>
          <p:nvPr/>
        </p:nvSpPr>
        <p:spPr>
          <a:xfrm>
            <a:off x="378421" y="2580060"/>
            <a:ext cx="975342" cy="1024723"/>
          </a:xfrm>
          <a:custGeom>
            <a:avLst/>
            <a:gdLst/>
            <a:ahLst/>
            <a:cxnLst/>
            <a:rect l="l" t="t" r="r" b="b"/>
            <a:pathLst>
              <a:path w="20344" h="21374" fill="none" extrusionOk="0">
                <a:moveTo>
                  <a:pt x="0" y="21374"/>
                </a:moveTo>
                <a:lnTo>
                  <a:pt x="18607" y="2740"/>
                </a:lnTo>
                <a:lnTo>
                  <a:pt x="18607" y="1709"/>
                </a:lnTo>
                <a:lnTo>
                  <a:pt x="2034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6">
            <a:extLst>
              <a:ext uri="{FF2B5EF4-FFF2-40B4-BE49-F238E27FC236}">
                <a16:creationId xmlns:a16="http://schemas.microsoft.com/office/drawing/2014/main" id="{BC4643A5-FC76-18A2-356A-A27D105F150D}"/>
              </a:ext>
            </a:extLst>
          </p:cNvPr>
          <p:cNvSpPr/>
          <p:nvPr/>
        </p:nvSpPr>
        <p:spPr>
          <a:xfrm>
            <a:off x="1344635" y="2548848"/>
            <a:ext cx="39073" cy="39025"/>
          </a:xfrm>
          <a:custGeom>
            <a:avLst/>
            <a:gdLst/>
            <a:ahLst/>
            <a:cxnLst/>
            <a:rect l="l" t="t" r="r" b="b"/>
            <a:pathLst>
              <a:path w="815" h="814" fill="none" extrusionOk="0">
                <a:moveTo>
                  <a:pt x="814" y="407"/>
                </a:moveTo>
                <a:cubicBezTo>
                  <a:pt x="814" y="651"/>
                  <a:pt x="624" y="814"/>
                  <a:pt x="407" y="814"/>
                </a:cubicBezTo>
                <a:cubicBezTo>
                  <a:pt x="163" y="814"/>
                  <a:pt x="0" y="651"/>
                  <a:pt x="0" y="407"/>
                </a:cubicBezTo>
                <a:cubicBezTo>
                  <a:pt x="0" y="190"/>
                  <a:pt x="163" y="0"/>
                  <a:pt x="407" y="0"/>
                </a:cubicBezTo>
                <a:cubicBezTo>
                  <a:pt x="624" y="0"/>
                  <a:pt x="814" y="190"/>
                  <a:pt x="814" y="407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6">
            <a:extLst>
              <a:ext uri="{FF2B5EF4-FFF2-40B4-BE49-F238E27FC236}">
                <a16:creationId xmlns:a16="http://schemas.microsoft.com/office/drawing/2014/main" id="{7B829044-90DE-17B5-160B-89AACE6C51B4}"/>
              </a:ext>
            </a:extLst>
          </p:cNvPr>
          <p:cNvSpPr/>
          <p:nvPr/>
        </p:nvSpPr>
        <p:spPr>
          <a:xfrm>
            <a:off x="674906" y="1884296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60"/>
                </a:moveTo>
                <a:cubicBezTo>
                  <a:pt x="299" y="923"/>
                  <a:pt x="543" y="923"/>
                  <a:pt x="706" y="760"/>
                </a:cubicBezTo>
                <a:cubicBezTo>
                  <a:pt x="868" y="570"/>
                  <a:pt x="868" y="353"/>
                  <a:pt x="706" y="164"/>
                </a:cubicBezTo>
                <a:cubicBezTo>
                  <a:pt x="543" y="1"/>
                  <a:pt x="299" y="1"/>
                  <a:pt x="136" y="164"/>
                </a:cubicBezTo>
                <a:cubicBezTo>
                  <a:pt x="1" y="353"/>
                  <a:pt x="1" y="570"/>
                  <a:pt x="136" y="76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6">
            <a:extLst>
              <a:ext uri="{FF2B5EF4-FFF2-40B4-BE49-F238E27FC236}">
                <a16:creationId xmlns:a16="http://schemas.microsoft.com/office/drawing/2014/main" id="{40FE1E6D-0F29-ED79-777A-647FBC19884C}"/>
              </a:ext>
            </a:extLst>
          </p:cNvPr>
          <p:cNvSpPr/>
          <p:nvPr/>
        </p:nvSpPr>
        <p:spPr>
          <a:xfrm>
            <a:off x="1852857" y="1826333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6">
            <a:extLst>
              <a:ext uri="{FF2B5EF4-FFF2-40B4-BE49-F238E27FC236}">
                <a16:creationId xmlns:a16="http://schemas.microsoft.com/office/drawing/2014/main" id="{808F6050-86EB-0F42-EDFA-F3EC30BDA657}"/>
              </a:ext>
            </a:extLst>
          </p:cNvPr>
          <p:cNvSpPr/>
          <p:nvPr/>
        </p:nvSpPr>
        <p:spPr>
          <a:xfrm flipH="1">
            <a:off x="2797005" y="17758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6">
            <a:extLst>
              <a:ext uri="{FF2B5EF4-FFF2-40B4-BE49-F238E27FC236}">
                <a16:creationId xmlns:a16="http://schemas.microsoft.com/office/drawing/2014/main" id="{259C2066-7804-94E3-6817-ADE55CDFF14F}"/>
              </a:ext>
            </a:extLst>
          </p:cNvPr>
          <p:cNvSpPr/>
          <p:nvPr/>
        </p:nvSpPr>
        <p:spPr>
          <a:xfrm flipH="1">
            <a:off x="1779290" y="2813457"/>
            <a:ext cx="101749" cy="100164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6">
            <a:extLst>
              <a:ext uri="{FF2B5EF4-FFF2-40B4-BE49-F238E27FC236}">
                <a16:creationId xmlns:a16="http://schemas.microsoft.com/office/drawing/2014/main" id="{570BF486-B49D-8D7B-2863-FC4218910AFC}"/>
              </a:ext>
            </a:extLst>
          </p:cNvPr>
          <p:cNvSpPr/>
          <p:nvPr/>
        </p:nvSpPr>
        <p:spPr>
          <a:xfrm flipH="1">
            <a:off x="2072882" y="19285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6">
            <a:extLst>
              <a:ext uri="{FF2B5EF4-FFF2-40B4-BE49-F238E27FC236}">
                <a16:creationId xmlns:a16="http://schemas.microsoft.com/office/drawing/2014/main" id="{90C46ECE-FD55-AEAD-8B42-F7C35F865EF0}"/>
              </a:ext>
            </a:extLst>
          </p:cNvPr>
          <p:cNvSpPr/>
          <p:nvPr/>
        </p:nvSpPr>
        <p:spPr>
          <a:xfrm flipH="1">
            <a:off x="1501052" y="185552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6">
            <a:extLst>
              <a:ext uri="{FF2B5EF4-FFF2-40B4-BE49-F238E27FC236}">
                <a16:creationId xmlns:a16="http://schemas.microsoft.com/office/drawing/2014/main" id="{523692E2-9514-5185-F7AE-A75C2528604F}"/>
              </a:ext>
            </a:extLst>
          </p:cNvPr>
          <p:cNvSpPr/>
          <p:nvPr/>
        </p:nvSpPr>
        <p:spPr>
          <a:xfrm flipH="1">
            <a:off x="2745680" y="1111581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>
            <a:extLst>
              <a:ext uri="{FF2B5EF4-FFF2-40B4-BE49-F238E27FC236}">
                <a16:creationId xmlns:a16="http://schemas.microsoft.com/office/drawing/2014/main" id="{205A2A9D-3DF5-AB10-5CB5-53F3C23873CB}"/>
              </a:ext>
            </a:extLst>
          </p:cNvPr>
          <p:cNvSpPr/>
          <p:nvPr/>
        </p:nvSpPr>
        <p:spPr>
          <a:xfrm flipH="1">
            <a:off x="2153536" y="1289095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>
            <a:extLst>
              <a:ext uri="{FF2B5EF4-FFF2-40B4-BE49-F238E27FC236}">
                <a16:creationId xmlns:a16="http://schemas.microsoft.com/office/drawing/2014/main" id="{D5BE9B6C-175B-0334-347A-D7582DBB3047}"/>
              </a:ext>
            </a:extLst>
          </p:cNvPr>
          <p:cNvSpPr/>
          <p:nvPr/>
        </p:nvSpPr>
        <p:spPr>
          <a:xfrm rot="10800000" flipH="1">
            <a:off x="1269113" y="4056155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6">
            <a:extLst>
              <a:ext uri="{FF2B5EF4-FFF2-40B4-BE49-F238E27FC236}">
                <a16:creationId xmlns:a16="http://schemas.microsoft.com/office/drawing/2014/main" id="{2E8E3F31-BA77-C3BF-0B22-CED340005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9287" y="2730831"/>
            <a:ext cx="468542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ME" dirty="0"/>
              <a:t>Cilj projekta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48" name="Google Shape;2448;p36">
            <a:extLst>
              <a:ext uri="{FF2B5EF4-FFF2-40B4-BE49-F238E27FC236}">
                <a16:creationId xmlns:a16="http://schemas.microsoft.com/office/drawing/2014/main" id="{F3508C18-202F-F3B0-B12F-050FAA73D6C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sr-Latn-ME" dirty="0"/>
              <a:t>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164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3D173-C9E0-3F4A-F14C-635A158A5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Cilj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5F582-07FC-9C39-F203-76B129E8B0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 err="1"/>
              <a:t>Implementirati</a:t>
            </a:r>
            <a:r>
              <a:rPr lang="en-US" sz="1800" dirty="0"/>
              <a:t> tri </a:t>
            </a:r>
            <a:r>
              <a:rPr lang="en-US" sz="1800" dirty="0" err="1"/>
              <a:t>paralelne</a:t>
            </a:r>
            <a:r>
              <a:rPr lang="en-US" sz="1800" dirty="0"/>
              <a:t> </a:t>
            </a:r>
            <a:r>
              <a:rPr lang="en-US" sz="1800" dirty="0" err="1"/>
              <a:t>verzije</a:t>
            </a:r>
            <a:r>
              <a:rPr lang="en-US" sz="1800" dirty="0"/>
              <a:t> Bellman-Ford </a:t>
            </a:r>
            <a:r>
              <a:rPr lang="en-US" sz="1800" dirty="0" err="1"/>
              <a:t>algoritma</a:t>
            </a:r>
            <a:r>
              <a:rPr lang="en-US" sz="1800" dirty="0"/>
              <a:t> u C++ </a:t>
            </a:r>
            <a:r>
              <a:rPr lang="en-US" sz="1800" dirty="0" err="1"/>
              <a:t>koristeći</a:t>
            </a:r>
            <a:r>
              <a:rPr lang="en-US" sz="1800" dirty="0"/>
              <a:t> OpenMP.</a:t>
            </a:r>
            <a:endParaRPr lang="sr-Latn-ME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Porediti</a:t>
            </a:r>
            <a:r>
              <a:rPr lang="en-US" sz="1800" dirty="0"/>
              <a:t> </a:t>
            </a:r>
            <a:r>
              <a:rPr lang="en-US" sz="1800" dirty="0" err="1"/>
              <a:t>ih</a:t>
            </a:r>
            <a:r>
              <a:rPr lang="en-US" sz="1800" dirty="0"/>
              <a:t> </a:t>
            </a:r>
            <a:r>
              <a:rPr lang="en-US" sz="1800" dirty="0" err="1"/>
              <a:t>sa</a:t>
            </a:r>
            <a:r>
              <a:rPr lang="en-US" sz="1800" dirty="0"/>
              <a:t> </a:t>
            </a:r>
            <a:r>
              <a:rPr lang="en-US" sz="1800" dirty="0" err="1"/>
              <a:t>sekvencijalnom</a:t>
            </a:r>
            <a:r>
              <a:rPr lang="en-US" sz="1800" dirty="0"/>
              <a:t> </a:t>
            </a:r>
            <a:r>
              <a:rPr lang="en-US" sz="1800" dirty="0" err="1"/>
              <a:t>verzijom</a:t>
            </a:r>
            <a:r>
              <a:rPr lang="en-US" sz="1800" dirty="0"/>
              <a:t> u </a:t>
            </a:r>
            <a:r>
              <a:rPr lang="en-US" sz="1800" dirty="0" err="1"/>
              <a:t>pogledu</a:t>
            </a:r>
            <a:r>
              <a:rPr lang="en-US" sz="1800" dirty="0"/>
              <a:t>:</a:t>
            </a:r>
            <a:endParaRPr lang="sr-Latn-ME" sz="1800" dirty="0"/>
          </a:p>
          <a:p>
            <a:pPr lvl="1">
              <a:lnSpc>
                <a:spcPct val="150000"/>
              </a:lnSpc>
            </a:pPr>
            <a:r>
              <a:rPr lang="en-US" sz="1800" dirty="0" err="1">
                <a:solidFill>
                  <a:schemeClr val="accent1"/>
                </a:solidFill>
              </a:rPr>
              <a:t>Tačnosti</a:t>
            </a:r>
            <a:endParaRPr lang="sr-Latn-ME" sz="1800" dirty="0">
              <a:solidFill>
                <a:schemeClr val="accent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1800" dirty="0" err="1">
                <a:solidFill>
                  <a:schemeClr val="accent1"/>
                </a:solidFill>
              </a:rPr>
              <a:t>Brzine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izvršavanja</a:t>
            </a:r>
            <a:endParaRPr lang="sr-Latn-ME" sz="1800" dirty="0">
              <a:solidFill>
                <a:schemeClr val="accent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1800" dirty="0" err="1">
                <a:solidFill>
                  <a:schemeClr val="accent1"/>
                </a:solidFill>
              </a:rPr>
              <a:t>Skalabilnosti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sa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veličinom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grafa</a:t>
            </a:r>
            <a:endParaRPr lang="sr-Latn-ME" sz="1800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/>
              <a:t>Testiranje</a:t>
            </a:r>
            <a:r>
              <a:rPr lang="en-US" sz="1800" dirty="0"/>
              <a:t> </a:t>
            </a:r>
            <a:r>
              <a:rPr lang="en-US" sz="1800" dirty="0" err="1"/>
              <a:t>na</a:t>
            </a:r>
            <a:r>
              <a:rPr lang="en-US" sz="1800" dirty="0"/>
              <a:t> </a:t>
            </a:r>
            <a:r>
              <a:rPr lang="en-US" sz="1800" dirty="0" err="1"/>
              <a:t>potpunim</a:t>
            </a:r>
            <a:r>
              <a:rPr lang="en-US" sz="1800" dirty="0"/>
              <a:t> </a:t>
            </a:r>
            <a:r>
              <a:rPr lang="en-US" sz="1800" dirty="0" err="1"/>
              <a:t>grafovima</a:t>
            </a:r>
            <a:r>
              <a:rPr lang="en-US" sz="1800" dirty="0"/>
              <a:t> </a:t>
            </a:r>
            <a:r>
              <a:rPr lang="en-US" sz="1800" dirty="0" err="1"/>
              <a:t>sa</a:t>
            </a:r>
            <a:r>
              <a:rPr lang="en-US" sz="1800" dirty="0"/>
              <a:t> </a:t>
            </a:r>
            <a:r>
              <a:rPr lang="en-US" sz="1800" dirty="0" err="1"/>
              <a:t>nasumičnim</a:t>
            </a:r>
            <a:r>
              <a:rPr lang="en-US" sz="1800" dirty="0"/>
              <a:t> </a:t>
            </a:r>
            <a:r>
              <a:rPr lang="en-US" sz="1800" dirty="0" err="1"/>
              <a:t>težinama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6615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1165E-E940-FFA9-0963-926C69105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Zašto</a:t>
            </a:r>
            <a:r>
              <a:rPr lang="en-US" dirty="0"/>
              <a:t> </a:t>
            </a:r>
            <a:r>
              <a:rPr lang="en-US" dirty="0" err="1"/>
              <a:t>paralelizacija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BC909-DF6A-9C26-F9C4-AC4E4BEBF4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 err="1"/>
              <a:t>Sekvencijalni</a:t>
            </a:r>
            <a:r>
              <a:rPr lang="en-US" sz="1800" dirty="0"/>
              <a:t> </a:t>
            </a:r>
            <a:r>
              <a:rPr lang="en-US" sz="1800" dirty="0" err="1"/>
              <a:t>algoritmi</a:t>
            </a:r>
            <a:r>
              <a:rPr lang="en-US" sz="1800" dirty="0"/>
              <a:t> </a:t>
            </a:r>
            <a:r>
              <a:rPr lang="en-US" sz="1800" dirty="0" err="1"/>
              <a:t>koriste</a:t>
            </a:r>
            <a:r>
              <a:rPr lang="en-US" sz="1800" dirty="0"/>
              <a:t> </a:t>
            </a:r>
            <a:r>
              <a:rPr lang="en-US" sz="1800" dirty="0" err="1"/>
              <a:t>samo</a:t>
            </a:r>
            <a:r>
              <a:rPr lang="en-US" sz="1800" dirty="0"/>
              <a:t> </a:t>
            </a:r>
            <a:r>
              <a:rPr lang="en-US" sz="1800" dirty="0" err="1"/>
              <a:t>jedno</a:t>
            </a:r>
            <a:r>
              <a:rPr lang="en-US" sz="1800" dirty="0"/>
              <a:t> </a:t>
            </a:r>
            <a:r>
              <a:rPr lang="en-US" sz="1800" dirty="0" err="1"/>
              <a:t>jezgro</a:t>
            </a:r>
            <a:r>
              <a:rPr lang="en-US" sz="1800" dirty="0"/>
              <a:t> CPU-a.</a:t>
            </a:r>
            <a:endParaRPr lang="sr-Latn-ME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Moderni</a:t>
            </a:r>
            <a:r>
              <a:rPr lang="en-US" sz="1800" dirty="0"/>
              <a:t> </a:t>
            </a:r>
            <a:r>
              <a:rPr lang="en-US" sz="1800" dirty="0" err="1"/>
              <a:t>procesori</a:t>
            </a:r>
            <a:r>
              <a:rPr lang="en-US" sz="1800" dirty="0"/>
              <a:t> </a:t>
            </a:r>
            <a:r>
              <a:rPr lang="en-US" sz="1800" dirty="0" err="1"/>
              <a:t>imaju</a:t>
            </a:r>
            <a:r>
              <a:rPr lang="en-US" sz="1800" dirty="0"/>
              <a:t> </a:t>
            </a:r>
            <a:r>
              <a:rPr lang="en-US" sz="1800" dirty="0" err="1"/>
              <a:t>više</a:t>
            </a:r>
            <a:r>
              <a:rPr lang="en-US" sz="1800" dirty="0"/>
              <a:t> </a:t>
            </a:r>
            <a:r>
              <a:rPr lang="en-US" sz="1800" dirty="0" err="1"/>
              <a:t>jezgara</a:t>
            </a:r>
            <a:r>
              <a:rPr lang="en-US" sz="1800" dirty="0"/>
              <a:t> </a:t>
            </a:r>
            <a:r>
              <a:rPr lang="en-US" sz="1800" dirty="0" err="1"/>
              <a:t>koje</a:t>
            </a:r>
            <a:r>
              <a:rPr lang="en-US" sz="1800" dirty="0"/>
              <a:t> </a:t>
            </a:r>
            <a:r>
              <a:rPr lang="en-US" sz="1800" dirty="0" err="1"/>
              <a:t>često</a:t>
            </a:r>
            <a:r>
              <a:rPr lang="en-US" sz="1800" dirty="0"/>
              <a:t> </a:t>
            </a:r>
            <a:r>
              <a:rPr lang="en-US" sz="1800" dirty="0" err="1"/>
              <a:t>ostaju</a:t>
            </a:r>
            <a:r>
              <a:rPr lang="en-US" sz="1800" dirty="0"/>
              <a:t> </a:t>
            </a:r>
            <a:r>
              <a:rPr lang="en-US" sz="1800" dirty="0" err="1"/>
              <a:t>neiskorišćene</a:t>
            </a:r>
            <a:r>
              <a:rPr lang="en-US" sz="1800" dirty="0"/>
              <a:t>.</a:t>
            </a:r>
            <a:endParaRPr lang="sr-Latn-ME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Cilj</a:t>
            </a:r>
            <a:r>
              <a:rPr lang="en-US" sz="1800" dirty="0"/>
              <a:t> je da se </a:t>
            </a:r>
            <a:r>
              <a:rPr lang="en-US" sz="1800" dirty="0" err="1"/>
              <a:t>obrada</a:t>
            </a:r>
            <a:r>
              <a:rPr lang="en-US" sz="1800" dirty="0"/>
              <a:t> </a:t>
            </a:r>
            <a:r>
              <a:rPr lang="sr-Latn-ME" sz="1800" dirty="0"/>
              <a:t>grana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čvorova</a:t>
            </a:r>
            <a:r>
              <a:rPr lang="en-US" sz="1800" dirty="0"/>
              <a:t> </a:t>
            </a:r>
            <a:r>
              <a:rPr lang="en-US" sz="1800" dirty="0" err="1"/>
              <a:t>paralelizuje</a:t>
            </a:r>
            <a:r>
              <a:rPr lang="en-US" sz="1800" dirty="0"/>
              <a:t> </a:t>
            </a:r>
            <a:r>
              <a:rPr lang="en-US" sz="1800" dirty="0" err="1"/>
              <a:t>tako</a:t>
            </a:r>
            <a:r>
              <a:rPr lang="en-US" sz="1800" dirty="0"/>
              <a:t> da se </a:t>
            </a:r>
            <a:r>
              <a:rPr lang="en-US" sz="1800" dirty="0" err="1"/>
              <a:t>postigne</a:t>
            </a:r>
            <a:r>
              <a:rPr lang="en-US" sz="1800" dirty="0"/>
              <a:t> </a:t>
            </a:r>
            <a:r>
              <a:rPr lang="en-US" sz="1800" dirty="0" err="1"/>
              <a:t>veća</a:t>
            </a:r>
            <a:r>
              <a:rPr lang="en-US" sz="1800" dirty="0"/>
              <a:t> </a:t>
            </a:r>
            <a:r>
              <a:rPr lang="en-US" sz="1800" dirty="0" err="1"/>
              <a:t>brzina</a:t>
            </a:r>
            <a:r>
              <a:rPr lang="en-US" sz="1800" dirty="0"/>
              <a:t> bez </a:t>
            </a:r>
            <a:r>
              <a:rPr lang="en-US" sz="1800" dirty="0" err="1"/>
              <a:t>gubitka</a:t>
            </a:r>
            <a:r>
              <a:rPr lang="en-US" sz="1800" dirty="0"/>
              <a:t> </a:t>
            </a:r>
            <a:r>
              <a:rPr lang="en-US" sz="1800" dirty="0" err="1"/>
              <a:t>tačnosti</a:t>
            </a:r>
            <a:r>
              <a:rPr lang="en-US" sz="1800" dirty="0"/>
              <a:t>.</a:t>
            </a:r>
            <a:endParaRPr lang="sr-Latn-ME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Posebno</a:t>
            </a:r>
            <a:r>
              <a:rPr lang="en-US" sz="1800" dirty="0"/>
              <a:t> je </a:t>
            </a:r>
            <a:r>
              <a:rPr lang="en-US" sz="1800" dirty="0" err="1"/>
              <a:t>korisno</a:t>
            </a:r>
            <a:r>
              <a:rPr lang="en-US" sz="1800" dirty="0"/>
              <a:t> </a:t>
            </a:r>
            <a:r>
              <a:rPr lang="en-US" sz="1800" dirty="0" err="1"/>
              <a:t>kod</a:t>
            </a:r>
            <a:r>
              <a:rPr lang="en-US" sz="1800" dirty="0"/>
              <a:t> </a:t>
            </a:r>
            <a:r>
              <a:rPr lang="en-US" sz="1800" dirty="0" err="1"/>
              <a:t>velikih</a:t>
            </a:r>
            <a:r>
              <a:rPr lang="en-US" sz="1800" dirty="0"/>
              <a:t>, </a:t>
            </a:r>
            <a:r>
              <a:rPr lang="en-US" sz="1800" dirty="0" err="1"/>
              <a:t>gustih</a:t>
            </a:r>
            <a:r>
              <a:rPr lang="en-US" sz="1800" dirty="0"/>
              <a:t> </a:t>
            </a:r>
            <a:r>
              <a:rPr lang="en-US" sz="1800" dirty="0" err="1"/>
              <a:t>grafova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5339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2">
          <a:extLst>
            <a:ext uri="{FF2B5EF4-FFF2-40B4-BE49-F238E27FC236}">
              <a16:creationId xmlns:a16="http://schemas.microsoft.com/office/drawing/2014/main" id="{825AAF38-A4E9-9FA0-158B-AEE8EAB81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3" name="Google Shape;2413;p36">
            <a:extLst>
              <a:ext uri="{FF2B5EF4-FFF2-40B4-BE49-F238E27FC236}">
                <a16:creationId xmlns:a16="http://schemas.microsoft.com/office/drawing/2014/main" id="{CFF9D120-4544-D684-7146-678FB24904BC}"/>
              </a:ext>
            </a:extLst>
          </p:cNvPr>
          <p:cNvGrpSpPr/>
          <p:nvPr/>
        </p:nvGrpSpPr>
        <p:grpSpPr>
          <a:xfrm>
            <a:off x="3853414" y="1097720"/>
            <a:ext cx="1421351" cy="1419663"/>
            <a:chOff x="4159368" y="3216512"/>
            <a:chExt cx="825263" cy="824283"/>
          </a:xfrm>
        </p:grpSpPr>
        <p:sp>
          <p:nvSpPr>
            <p:cNvPr id="2414" name="Google Shape;2414;p36">
              <a:extLst>
                <a:ext uri="{FF2B5EF4-FFF2-40B4-BE49-F238E27FC236}">
                  <a16:creationId xmlns:a16="http://schemas.microsoft.com/office/drawing/2014/main" id="{3C2E2064-00D0-42D4-BA04-318103D0D22A}"/>
                </a:ext>
              </a:extLst>
            </p:cNvPr>
            <p:cNvSpPr/>
            <p:nvPr/>
          </p:nvSpPr>
          <p:spPr>
            <a:xfrm>
              <a:off x="4159368" y="3216512"/>
              <a:ext cx="825263" cy="824283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>
              <a:extLst>
                <a:ext uri="{FF2B5EF4-FFF2-40B4-BE49-F238E27FC236}">
                  <a16:creationId xmlns:a16="http://schemas.microsoft.com/office/drawing/2014/main" id="{5E3E6B4C-0A44-AED4-EF94-4956117A0BE0}"/>
                </a:ext>
              </a:extLst>
            </p:cNvPr>
            <p:cNvSpPr/>
            <p:nvPr/>
          </p:nvSpPr>
          <p:spPr>
            <a:xfrm flipH="1">
              <a:off x="4159375" y="3745684"/>
              <a:ext cx="51321" cy="51338"/>
            </a:xfrm>
            <a:custGeom>
              <a:avLst/>
              <a:gdLst/>
              <a:ahLst/>
              <a:cxnLst/>
              <a:rect l="l" t="t" r="r" b="b"/>
              <a:pathLst>
                <a:path w="3392" h="3392" extrusionOk="0">
                  <a:moveTo>
                    <a:pt x="1710" y="1"/>
                  </a:moveTo>
                  <a:cubicBezTo>
                    <a:pt x="787" y="1"/>
                    <a:pt x="1" y="733"/>
                    <a:pt x="1" y="1682"/>
                  </a:cubicBezTo>
                  <a:cubicBezTo>
                    <a:pt x="1" y="2642"/>
                    <a:pt x="760" y="3392"/>
                    <a:pt x="1662" y="3392"/>
                  </a:cubicBezTo>
                  <a:cubicBezTo>
                    <a:pt x="1678" y="3392"/>
                    <a:pt x="1694" y="3391"/>
                    <a:pt x="1710" y="3391"/>
                  </a:cubicBezTo>
                  <a:cubicBezTo>
                    <a:pt x="2605" y="3391"/>
                    <a:pt x="3391" y="2659"/>
                    <a:pt x="3391" y="1682"/>
                  </a:cubicBezTo>
                  <a:cubicBezTo>
                    <a:pt x="3391" y="787"/>
                    <a:pt x="2659" y="1"/>
                    <a:pt x="1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6" name="Google Shape;2416;p36">
            <a:extLst>
              <a:ext uri="{FF2B5EF4-FFF2-40B4-BE49-F238E27FC236}">
                <a16:creationId xmlns:a16="http://schemas.microsoft.com/office/drawing/2014/main" id="{A2568ABC-8F20-3B74-8365-0E42AC0A03C0}"/>
              </a:ext>
            </a:extLst>
          </p:cNvPr>
          <p:cNvSpPr/>
          <p:nvPr/>
        </p:nvSpPr>
        <p:spPr>
          <a:xfrm flipH="1">
            <a:off x="5916270" y="1722821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6">
            <a:extLst>
              <a:ext uri="{FF2B5EF4-FFF2-40B4-BE49-F238E27FC236}">
                <a16:creationId xmlns:a16="http://schemas.microsoft.com/office/drawing/2014/main" id="{3942E1FF-F5B9-2536-CE36-4B5E7F3C01D6}"/>
              </a:ext>
            </a:extLst>
          </p:cNvPr>
          <p:cNvSpPr/>
          <p:nvPr/>
        </p:nvSpPr>
        <p:spPr>
          <a:xfrm flipH="1">
            <a:off x="5155186" y="716357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6">
            <a:extLst>
              <a:ext uri="{FF2B5EF4-FFF2-40B4-BE49-F238E27FC236}">
                <a16:creationId xmlns:a16="http://schemas.microsoft.com/office/drawing/2014/main" id="{E4285122-5040-9884-E6F1-0A267CAB6DE5}"/>
              </a:ext>
            </a:extLst>
          </p:cNvPr>
          <p:cNvSpPr/>
          <p:nvPr/>
        </p:nvSpPr>
        <p:spPr>
          <a:xfrm flipH="1">
            <a:off x="5571155" y="7424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6">
            <a:extLst>
              <a:ext uri="{FF2B5EF4-FFF2-40B4-BE49-F238E27FC236}">
                <a16:creationId xmlns:a16="http://schemas.microsoft.com/office/drawing/2014/main" id="{229EB612-CED9-7AD6-2990-FD0AD571B190}"/>
              </a:ext>
            </a:extLst>
          </p:cNvPr>
          <p:cNvSpPr/>
          <p:nvPr/>
        </p:nvSpPr>
        <p:spPr>
          <a:xfrm rot="10800000" flipH="1">
            <a:off x="4232603" y="4579598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6">
            <a:extLst>
              <a:ext uri="{FF2B5EF4-FFF2-40B4-BE49-F238E27FC236}">
                <a16:creationId xmlns:a16="http://schemas.microsoft.com/office/drawing/2014/main" id="{77AC616E-0699-EEA1-7C44-09DFE86C2247}"/>
              </a:ext>
            </a:extLst>
          </p:cNvPr>
          <p:cNvSpPr/>
          <p:nvPr/>
        </p:nvSpPr>
        <p:spPr>
          <a:xfrm rot="10800000" flipH="1">
            <a:off x="6069407" y="3981420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6">
            <a:extLst>
              <a:ext uri="{FF2B5EF4-FFF2-40B4-BE49-F238E27FC236}">
                <a16:creationId xmlns:a16="http://schemas.microsoft.com/office/drawing/2014/main" id="{8E705901-5629-157A-2E38-3D6A14D1AEE0}"/>
              </a:ext>
            </a:extLst>
          </p:cNvPr>
          <p:cNvSpPr/>
          <p:nvPr/>
        </p:nvSpPr>
        <p:spPr>
          <a:xfrm rot="10800000" flipH="1">
            <a:off x="6661551" y="3803096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6">
            <a:extLst>
              <a:ext uri="{FF2B5EF4-FFF2-40B4-BE49-F238E27FC236}">
                <a16:creationId xmlns:a16="http://schemas.microsoft.com/office/drawing/2014/main" id="{C8033E0F-500F-662A-8A08-52086368DE76}"/>
              </a:ext>
            </a:extLst>
          </p:cNvPr>
          <p:cNvSpPr/>
          <p:nvPr/>
        </p:nvSpPr>
        <p:spPr>
          <a:xfrm flipH="1">
            <a:off x="7266690" y="923096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3" name="Google Shape;2423;p36">
            <a:extLst>
              <a:ext uri="{FF2B5EF4-FFF2-40B4-BE49-F238E27FC236}">
                <a16:creationId xmlns:a16="http://schemas.microsoft.com/office/drawing/2014/main" id="{0457DE05-6DFB-56B0-F8F1-210208FEFE51}"/>
              </a:ext>
            </a:extLst>
          </p:cNvPr>
          <p:cNvGrpSpPr/>
          <p:nvPr/>
        </p:nvGrpSpPr>
        <p:grpSpPr>
          <a:xfrm>
            <a:off x="7263588" y="1538725"/>
            <a:ext cx="1224395" cy="1749262"/>
            <a:chOff x="7263588" y="1538725"/>
            <a:chExt cx="1224395" cy="1749262"/>
          </a:xfrm>
        </p:grpSpPr>
        <p:sp>
          <p:nvSpPr>
            <p:cNvPr id="2424" name="Google Shape;2424;p36">
              <a:extLst>
                <a:ext uri="{FF2B5EF4-FFF2-40B4-BE49-F238E27FC236}">
                  <a16:creationId xmlns:a16="http://schemas.microsoft.com/office/drawing/2014/main" id="{CCD2844E-AE87-B860-0CFB-4A2457723194}"/>
                </a:ext>
              </a:extLst>
            </p:cNvPr>
            <p:cNvSpPr/>
            <p:nvPr/>
          </p:nvSpPr>
          <p:spPr>
            <a:xfrm rot="10800000">
              <a:off x="7420349" y="1807928"/>
              <a:ext cx="1005210" cy="944084"/>
            </a:xfrm>
            <a:custGeom>
              <a:avLst/>
              <a:gdLst/>
              <a:ahLst/>
              <a:cxnLst/>
              <a:rect l="l" t="t" r="r" b="b"/>
              <a:pathLst>
                <a:path w="20967" h="19692" fill="none" extrusionOk="0">
                  <a:moveTo>
                    <a:pt x="0" y="19692"/>
                  </a:moveTo>
                  <a:lnTo>
                    <a:pt x="15624" y="4041"/>
                  </a:lnTo>
                  <a:lnTo>
                    <a:pt x="16898" y="4041"/>
                  </a:lnTo>
                  <a:lnTo>
                    <a:pt x="20967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>
              <a:extLst>
                <a:ext uri="{FF2B5EF4-FFF2-40B4-BE49-F238E27FC236}">
                  <a16:creationId xmlns:a16="http://schemas.microsoft.com/office/drawing/2014/main" id="{6E528EC8-88EB-96EF-38F6-DAEBFC2CCC91}"/>
                </a:ext>
              </a:extLst>
            </p:cNvPr>
            <p:cNvSpPr/>
            <p:nvPr/>
          </p:nvSpPr>
          <p:spPr>
            <a:xfrm rot="10800000">
              <a:off x="7387767" y="2741561"/>
              <a:ext cx="43004" cy="44299"/>
            </a:xfrm>
            <a:custGeom>
              <a:avLst/>
              <a:gdLst/>
              <a:ahLst/>
              <a:cxnLst/>
              <a:rect l="l" t="t" r="r" b="b"/>
              <a:pathLst>
                <a:path w="897" h="924" fill="none" extrusionOk="0">
                  <a:moveTo>
                    <a:pt x="164" y="733"/>
                  </a:moveTo>
                  <a:cubicBezTo>
                    <a:pt x="1" y="570"/>
                    <a:pt x="1" y="326"/>
                    <a:pt x="164" y="164"/>
                  </a:cubicBezTo>
                  <a:cubicBezTo>
                    <a:pt x="326" y="1"/>
                    <a:pt x="571" y="1"/>
                    <a:pt x="733" y="164"/>
                  </a:cubicBezTo>
                  <a:cubicBezTo>
                    <a:pt x="896" y="326"/>
                    <a:pt x="896" y="570"/>
                    <a:pt x="733" y="733"/>
                  </a:cubicBezTo>
                  <a:cubicBezTo>
                    <a:pt x="571" y="923"/>
                    <a:pt x="326" y="923"/>
                    <a:pt x="164" y="7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>
              <a:extLst>
                <a:ext uri="{FF2B5EF4-FFF2-40B4-BE49-F238E27FC236}">
                  <a16:creationId xmlns:a16="http://schemas.microsoft.com/office/drawing/2014/main" id="{C0A9DB81-BE0E-670E-1480-F4161EF1820E}"/>
                </a:ext>
              </a:extLst>
            </p:cNvPr>
            <p:cNvSpPr/>
            <p:nvPr/>
          </p:nvSpPr>
          <p:spPr>
            <a:xfrm rot="10800000">
              <a:off x="7512641" y="1538725"/>
              <a:ext cx="975342" cy="1024723"/>
            </a:xfrm>
            <a:custGeom>
              <a:avLst/>
              <a:gdLst/>
              <a:ahLst/>
              <a:cxnLst/>
              <a:rect l="l" t="t" r="r" b="b"/>
              <a:pathLst>
                <a:path w="20344" h="21374" fill="none" extrusionOk="0">
                  <a:moveTo>
                    <a:pt x="0" y="21374"/>
                  </a:moveTo>
                  <a:lnTo>
                    <a:pt x="18607" y="2740"/>
                  </a:lnTo>
                  <a:lnTo>
                    <a:pt x="18607" y="1709"/>
                  </a:lnTo>
                  <a:lnTo>
                    <a:pt x="20343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>
              <a:extLst>
                <a:ext uri="{FF2B5EF4-FFF2-40B4-BE49-F238E27FC236}">
                  <a16:creationId xmlns:a16="http://schemas.microsoft.com/office/drawing/2014/main" id="{0BF63D78-9824-5E69-11E3-B2029F6F87B4}"/>
                </a:ext>
              </a:extLst>
            </p:cNvPr>
            <p:cNvSpPr/>
            <p:nvPr/>
          </p:nvSpPr>
          <p:spPr>
            <a:xfrm rot="10800000">
              <a:off x="7482696" y="2555634"/>
              <a:ext cx="39073" cy="39025"/>
            </a:xfrm>
            <a:custGeom>
              <a:avLst/>
              <a:gdLst/>
              <a:ahLst/>
              <a:cxnLst/>
              <a:rect l="l" t="t" r="r" b="b"/>
              <a:pathLst>
                <a:path w="815" h="814" fill="none" extrusionOk="0">
                  <a:moveTo>
                    <a:pt x="814" y="407"/>
                  </a:moveTo>
                  <a:cubicBezTo>
                    <a:pt x="814" y="651"/>
                    <a:pt x="624" y="814"/>
                    <a:pt x="407" y="814"/>
                  </a:cubicBezTo>
                  <a:cubicBezTo>
                    <a:pt x="163" y="814"/>
                    <a:pt x="0" y="651"/>
                    <a:pt x="0" y="407"/>
                  </a:cubicBezTo>
                  <a:cubicBezTo>
                    <a:pt x="0" y="190"/>
                    <a:pt x="163" y="0"/>
                    <a:pt x="407" y="0"/>
                  </a:cubicBezTo>
                  <a:cubicBezTo>
                    <a:pt x="624" y="0"/>
                    <a:pt x="814" y="190"/>
                    <a:pt x="814" y="4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>
              <a:extLst>
                <a:ext uri="{FF2B5EF4-FFF2-40B4-BE49-F238E27FC236}">
                  <a16:creationId xmlns:a16="http://schemas.microsoft.com/office/drawing/2014/main" id="{15CB19FD-98A6-3977-C100-47A3AC01C72D}"/>
                </a:ext>
              </a:extLst>
            </p:cNvPr>
            <p:cNvSpPr/>
            <p:nvPr/>
          </p:nvSpPr>
          <p:spPr>
            <a:xfrm rot="10800000" flipH="1">
              <a:off x="7263588" y="3186193"/>
              <a:ext cx="101764" cy="101794"/>
            </a:xfrm>
            <a:custGeom>
              <a:avLst/>
              <a:gdLst/>
              <a:ahLst/>
              <a:cxnLst/>
              <a:rect l="l" t="t" r="r" b="b"/>
              <a:pathLst>
                <a:path w="3391" h="3392" extrusionOk="0">
                  <a:moveTo>
                    <a:pt x="1709" y="1"/>
                  </a:moveTo>
                  <a:cubicBezTo>
                    <a:pt x="787" y="1"/>
                    <a:pt x="0" y="733"/>
                    <a:pt x="0" y="1683"/>
                  </a:cubicBezTo>
                  <a:cubicBezTo>
                    <a:pt x="0" y="2659"/>
                    <a:pt x="760" y="3391"/>
                    <a:pt x="1709" y="3391"/>
                  </a:cubicBezTo>
                  <a:cubicBezTo>
                    <a:pt x="2604" y="3391"/>
                    <a:pt x="3391" y="2659"/>
                    <a:pt x="3391" y="1683"/>
                  </a:cubicBezTo>
                  <a:cubicBezTo>
                    <a:pt x="3391" y="788"/>
                    <a:pt x="2658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9" name="Google Shape;2429;p36">
            <a:extLst>
              <a:ext uri="{FF2B5EF4-FFF2-40B4-BE49-F238E27FC236}">
                <a16:creationId xmlns:a16="http://schemas.microsoft.com/office/drawing/2014/main" id="{A60FB2FB-2476-5DFF-47A7-F5F05803CDA7}"/>
              </a:ext>
            </a:extLst>
          </p:cNvPr>
          <p:cNvSpPr/>
          <p:nvPr/>
        </p:nvSpPr>
        <p:spPr>
          <a:xfrm>
            <a:off x="440844" y="2391496"/>
            <a:ext cx="1005210" cy="944084"/>
          </a:xfrm>
          <a:custGeom>
            <a:avLst/>
            <a:gdLst/>
            <a:ahLst/>
            <a:cxnLst/>
            <a:rect l="l" t="t" r="r" b="b"/>
            <a:pathLst>
              <a:path w="20967" h="19692" fill="none" extrusionOk="0">
                <a:moveTo>
                  <a:pt x="0" y="19692"/>
                </a:moveTo>
                <a:lnTo>
                  <a:pt x="15624" y="4041"/>
                </a:lnTo>
                <a:lnTo>
                  <a:pt x="16898" y="4041"/>
                </a:lnTo>
                <a:lnTo>
                  <a:pt x="20967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6">
            <a:extLst>
              <a:ext uri="{FF2B5EF4-FFF2-40B4-BE49-F238E27FC236}">
                <a16:creationId xmlns:a16="http://schemas.microsoft.com/office/drawing/2014/main" id="{1E9E8B25-2415-344D-9F74-7D435C261C1B}"/>
              </a:ext>
            </a:extLst>
          </p:cNvPr>
          <p:cNvSpPr/>
          <p:nvPr/>
        </p:nvSpPr>
        <p:spPr>
          <a:xfrm>
            <a:off x="1435632" y="2357647"/>
            <a:ext cx="43004" cy="44299"/>
          </a:xfrm>
          <a:custGeom>
            <a:avLst/>
            <a:gdLst/>
            <a:ahLst/>
            <a:cxnLst/>
            <a:rect l="l" t="t" r="r" b="b"/>
            <a:pathLst>
              <a:path w="897" h="924" fill="none" extrusionOk="0">
                <a:moveTo>
                  <a:pt x="164" y="733"/>
                </a:moveTo>
                <a:cubicBezTo>
                  <a:pt x="1" y="570"/>
                  <a:pt x="1" y="326"/>
                  <a:pt x="164" y="164"/>
                </a:cubicBezTo>
                <a:cubicBezTo>
                  <a:pt x="326" y="1"/>
                  <a:pt x="571" y="1"/>
                  <a:pt x="733" y="164"/>
                </a:cubicBezTo>
                <a:cubicBezTo>
                  <a:pt x="896" y="326"/>
                  <a:pt x="896" y="570"/>
                  <a:pt x="733" y="733"/>
                </a:cubicBezTo>
                <a:cubicBezTo>
                  <a:pt x="571" y="923"/>
                  <a:pt x="326" y="923"/>
                  <a:pt x="164" y="733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1" name="Google Shape;2431;p36">
            <a:extLst>
              <a:ext uri="{FF2B5EF4-FFF2-40B4-BE49-F238E27FC236}">
                <a16:creationId xmlns:a16="http://schemas.microsoft.com/office/drawing/2014/main" id="{9601757F-4BAA-3560-F9D1-51233CB44802}"/>
              </a:ext>
            </a:extLst>
          </p:cNvPr>
          <p:cNvGrpSpPr/>
          <p:nvPr/>
        </p:nvGrpSpPr>
        <p:grpSpPr>
          <a:xfrm>
            <a:off x="7816957" y="168112"/>
            <a:ext cx="1069031" cy="1137815"/>
            <a:chOff x="7816957" y="168112"/>
            <a:chExt cx="1069031" cy="1137815"/>
          </a:xfrm>
        </p:grpSpPr>
        <p:sp>
          <p:nvSpPr>
            <p:cNvPr id="2432" name="Google Shape;2432;p36">
              <a:extLst>
                <a:ext uri="{FF2B5EF4-FFF2-40B4-BE49-F238E27FC236}">
                  <a16:creationId xmlns:a16="http://schemas.microsoft.com/office/drawing/2014/main" id="{2B5B1E78-4EA3-9637-9CA7-72516D327856}"/>
                </a:ext>
              </a:extLst>
            </p:cNvPr>
            <p:cNvSpPr/>
            <p:nvPr/>
          </p:nvSpPr>
          <p:spPr>
            <a:xfrm rot="10800000">
              <a:off x="7868290" y="248847"/>
              <a:ext cx="944132" cy="1006553"/>
            </a:xfrm>
            <a:custGeom>
              <a:avLst/>
              <a:gdLst/>
              <a:ahLst/>
              <a:cxnLst/>
              <a:rect l="l" t="t" r="r" b="b"/>
              <a:pathLst>
                <a:path w="19693" h="20995" fill="none" extrusionOk="0">
                  <a:moveTo>
                    <a:pt x="0" y="20994"/>
                  </a:moveTo>
                  <a:lnTo>
                    <a:pt x="18634" y="2333"/>
                  </a:lnTo>
                  <a:lnTo>
                    <a:pt x="18634" y="1058"/>
                  </a:lnTo>
                  <a:lnTo>
                    <a:pt x="19692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>
              <a:extLst>
                <a:ext uri="{FF2B5EF4-FFF2-40B4-BE49-F238E27FC236}">
                  <a16:creationId xmlns:a16="http://schemas.microsoft.com/office/drawing/2014/main" id="{5149A4AB-DEEB-312C-357C-295EB21EF7B7}"/>
                </a:ext>
              </a:extLst>
            </p:cNvPr>
            <p:cNvSpPr/>
            <p:nvPr/>
          </p:nvSpPr>
          <p:spPr>
            <a:xfrm rot="10800000" flipH="1">
              <a:off x="7816957" y="1255420"/>
              <a:ext cx="51317" cy="50507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>
              <a:extLst>
                <a:ext uri="{FF2B5EF4-FFF2-40B4-BE49-F238E27FC236}">
                  <a16:creationId xmlns:a16="http://schemas.microsoft.com/office/drawing/2014/main" id="{7B6C77FA-791F-732F-AB63-AE9ECFF6098C}"/>
                </a:ext>
              </a:extLst>
            </p:cNvPr>
            <p:cNvSpPr/>
            <p:nvPr/>
          </p:nvSpPr>
          <p:spPr>
            <a:xfrm rot="10800000" flipH="1">
              <a:off x="8784239" y="168112"/>
              <a:ext cx="101749" cy="100164"/>
            </a:xfrm>
            <a:custGeom>
              <a:avLst/>
              <a:gdLst/>
              <a:ahLst/>
              <a:cxnLst/>
              <a:rect l="l" t="t" r="r" b="b"/>
              <a:pathLst>
                <a:path w="1710" h="1683" extrusionOk="0">
                  <a:moveTo>
                    <a:pt x="842" y="0"/>
                  </a:moveTo>
                  <a:cubicBezTo>
                    <a:pt x="381" y="0"/>
                    <a:pt x="1" y="353"/>
                    <a:pt x="1" y="841"/>
                  </a:cubicBezTo>
                  <a:cubicBezTo>
                    <a:pt x="1" y="1302"/>
                    <a:pt x="381" y="1682"/>
                    <a:pt x="842" y="1682"/>
                  </a:cubicBezTo>
                  <a:cubicBezTo>
                    <a:pt x="1330" y="1682"/>
                    <a:pt x="1710" y="1302"/>
                    <a:pt x="1710" y="841"/>
                  </a:cubicBezTo>
                  <a:cubicBezTo>
                    <a:pt x="1710" y="353"/>
                    <a:pt x="1303" y="0"/>
                    <a:pt x="842" y="0"/>
                  </a:cubicBezTo>
                  <a:close/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5" name="Google Shape;2435;p36">
            <a:extLst>
              <a:ext uri="{FF2B5EF4-FFF2-40B4-BE49-F238E27FC236}">
                <a16:creationId xmlns:a16="http://schemas.microsoft.com/office/drawing/2014/main" id="{B166B085-F29F-E0C6-C8CA-69EBCB677EF7}"/>
              </a:ext>
            </a:extLst>
          </p:cNvPr>
          <p:cNvSpPr/>
          <p:nvPr/>
        </p:nvSpPr>
        <p:spPr>
          <a:xfrm>
            <a:off x="378421" y="2580060"/>
            <a:ext cx="975342" cy="1024723"/>
          </a:xfrm>
          <a:custGeom>
            <a:avLst/>
            <a:gdLst/>
            <a:ahLst/>
            <a:cxnLst/>
            <a:rect l="l" t="t" r="r" b="b"/>
            <a:pathLst>
              <a:path w="20344" h="21374" fill="none" extrusionOk="0">
                <a:moveTo>
                  <a:pt x="0" y="21374"/>
                </a:moveTo>
                <a:lnTo>
                  <a:pt x="18607" y="2740"/>
                </a:lnTo>
                <a:lnTo>
                  <a:pt x="18607" y="1709"/>
                </a:lnTo>
                <a:lnTo>
                  <a:pt x="2034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6">
            <a:extLst>
              <a:ext uri="{FF2B5EF4-FFF2-40B4-BE49-F238E27FC236}">
                <a16:creationId xmlns:a16="http://schemas.microsoft.com/office/drawing/2014/main" id="{033FB6FE-6743-0DB7-073A-C6E500C562C1}"/>
              </a:ext>
            </a:extLst>
          </p:cNvPr>
          <p:cNvSpPr/>
          <p:nvPr/>
        </p:nvSpPr>
        <p:spPr>
          <a:xfrm>
            <a:off x="1344635" y="2548848"/>
            <a:ext cx="39073" cy="39025"/>
          </a:xfrm>
          <a:custGeom>
            <a:avLst/>
            <a:gdLst/>
            <a:ahLst/>
            <a:cxnLst/>
            <a:rect l="l" t="t" r="r" b="b"/>
            <a:pathLst>
              <a:path w="815" h="814" fill="none" extrusionOk="0">
                <a:moveTo>
                  <a:pt x="814" y="407"/>
                </a:moveTo>
                <a:cubicBezTo>
                  <a:pt x="814" y="651"/>
                  <a:pt x="624" y="814"/>
                  <a:pt x="407" y="814"/>
                </a:cubicBezTo>
                <a:cubicBezTo>
                  <a:pt x="163" y="814"/>
                  <a:pt x="0" y="651"/>
                  <a:pt x="0" y="407"/>
                </a:cubicBezTo>
                <a:cubicBezTo>
                  <a:pt x="0" y="190"/>
                  <a:pt x="163" y="0"/>
                  <a:pt x="407" y="0"/>
                </a:cubicBezTo>
                <a:cubicBezTo>
                  <a:pt x="624" y="0"/>
                  <a:pt x="814" y="190"/>
                  <a:pt x="814" y="407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6">
            <a:extLst>
              <a:ext uri="{FF2B5EF4-FFF2-40B4-BE49-F238E27FC236}">
                <a16:creationId xmlns:a16="http://schemas.microsoft.com/office/drawing/2014/main" id="{B460F7FC-D5D8-9372-0AAC-8E15C52C6D6B}"/>
              </a:ext>
            </a:extLst>
          </p:cNvPr>
          <p:cNvSpPr/>
          <p:nvPr/>
        </p:nvSpPr>
        <p:spPr>
          <a:xfrm>
            <a:off x="674906" y="1884296"/>
            <a:ext cx="41662" cy="44251"/>
          </a:xfrm>
          <a:custGeom>
            <a:avLst/>
            <a:gdLst/>
            <a:ahLst/>
            <a:cxnLst/>
            <a:rect l="l" t="t" r="r" b="b"/>
            <a:pathLst>
              <a:path w="869" h="923" fill="none" extrusionOk="0">
                <a:moveTo>
                  <a:pt x="136" y="760"/>
                </a:moveTo>
                <a:cubicBezTo>
                  <a:pt x="299" y="923"/>
                  <a:pt x="543" y="923"/>
                  <a:pt x="706" y="760"/>
                </a:cubicBezTo>
                <a:cubicBezTo>
                  <a:pt x="868" y="570"/>
                  <a:pt x="868" y="353"/>
                  <a:pt x="706" y="164"/>
                </a:cubicBezTo>
                <a:cubicBezTo>
                  <a:pt x="543" y="1"/>
                  <a:pt x="299" y="1"/>
                  <a:pt x="136" y="164"/>
                </a:cubicBezTo>
                <a:cubicBezTo>
                  <a:pt x="1" y="353"/>
                  <a:pt x="1" y="570"/>
                  <a:pt x="136" y="76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6">
            <a:extLst>
              <a:ext uri="{FF2B5EF4-FFF2-40B4-BE49-F238E27FC236}">
                <a16:creationId xmlns:a16="http://schemas.microsoft.com/office/drawing/2014/main" id="{E051FFF0-866C-9A11-0B04-99F2A08AF215}"/>
              </a:ext>
            </a:extLst>
          </p:cNvPr>
          <p:cNvSpPr/>
          <p:nvPr/>
        </p:nvSpPr>
        <p:spPr>
          <a:xfrm>
            <a:off x="1852857" y="1826333"/>
            <a:ext cx="944132" cy="1006553"/>
          </a:xfrm>
          <a:custGeom>
            <a:avLst/>
            <a:gdLst/>
            <a:ahLst/>
            <a:cxnLst/>
            <a:rect l="l" t="t" r="r" b="b"/>
            <a:pathLst>
              <a:path w="19693" h="20995" fill="none" extrusionOk="0">
                <a:moveTo>
                  <a:pt x="0" y="20994"/>
                </a:moveTo>
                <a:lnTo>
                  <a:pt x="18634" y="2333"/>
                </a:lnTo>
                <a:lnTo>
                  <a:pt x="18634" y="1058"/>
                </a:lnTo>
                <a:lnTo>
                  <a:pt x="19692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6">
            <a:extLst>
              <a:ext uri="{FF2B5EF4-FFF2-40B4-BE49-F238E27FC236}">
                <a16:creationId xmlns:a16="http://schemas.microsoft.com/office/drawing/2014/main" id="{7C963C9F-D160-87EA-6A08-C9FAE6CAA421}"/>
              </a:ext>
            </a:extLst>
          </p:cNvPr>
          <p:cNvSpPr/>
          <p:nvPr/>
        </p:nvSpPr>
        <p:spPr>
          <a:xfrm flipH="1">
            <a:off x="2797005" y="1775806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6">
            <a:extLst>
              <a:ext uri="{FF2B5EF4-FFF2-40B4-BE49-F238E27FC236}">
                <a16:creationId xmlns:a16="http://schemas.microsoft.com/office/drawing/2014/main" id="{12D5009C-D165-3BCC-9293-85E4FA920CD7}"/>
              </a:ext>
            </a:extLst>
          </p:cNvPr>
          <p:cNvSpPr/>
          <p:nvPr/>
        </p:nvSpPr>
        <p:spPr>
          <a:xfrm flipH="1">
            <a:off x="1779290" y="2813457"/>
            <a:ext cx="101749" cy="100164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6">
            <a:extLst>
              <a:ext uri="{FF2B5EF4-FFF2-40B4-BE49-F238E27FC236}">
                <a16:creationId xmlns:a16="http://schemas.microsoft.com/office/drawing/2014/main" id="{8FAAA0FC-00E5-46FC-51F0-DAA376CF86E0}"/>
              </a:ext>
            </a:extLst>
          </p:cNvPr>
          <p:cNvSpPr/>
          <p:nvPr/>
        </p:nvSpPr>
        <p:spPr>
          <a:xfrm flipH="1">
            <a:off x="2072882" y="1928546"/>
            <a:ext cx="101794" cy="101764"/>
          </a:xfrm>
          <a:custGeom>
            <a:avLst/>
            <a:gdLst/>
            <a:ahLst/>
            <a:cxnLst/>
            <a:rect l="l" t="t" r="r" b="b"/>
            <a:pathLst>
              <a:path w="3392" h="3391" extrusionOk="0">
                <a:moveTo>
                  <a:pt x="1682" y="0"/>
                </a:moveTo>
                <a:cubicBezTo>
                  <a:pt x="787" y="0"/>
                  <a:pt x="1" y="733"/>
                  <a:pt x="1" y="1682"/>
                </a:cubicBezTo>
                <a:cubicBezTo>
                  <a:pt x="1" y="2631"/>
                  <a:pt x="733" y="3391"/>
                  <a:pt x="1682" y="3391"/>
                </a:cubicBezTo>
                <a:cubicBezTo>
                  <a:pt x="2605" y="3391"/>
                  <a:pt x="3391" y="2604"/>
                  <a:pt x="3391" y="1682"/>
                </a:cubicBezTo>
                <a:cubicBezTo>
                  <a:pt x="3391" y="760"/>
                  <a:pt x="2632" y="0"/>
                  <a:pt x="16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6">
            <a:extLst>
              <a:ext uri="{FF2B5EF4-FFF2-40B4-BE49-F238E27FC236}">
                <a16:creationId xmlns:a16="http://schemas.microsoft.com/office/drawing/2014/main" id="{BB115AD9-561E-CF9C-557F-4F73CD9DA628}"/>
              </a:ext>
            </a:extLst>
          </p:cNvPr>
          <p:cNvSpPr/>
          <p:nvPr/>
        </p:nvSpPr>
        <p:spPr>
          <a:xfrm flipH="1">
            <a:off x="1501052" y="1855521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6">
            <a:extLst>
              <a:ext uri="{FF2B5EF4-FFF2-40B4-BE49-F238E27FC236}">
                <a16:creationId xmlns:a16="http://schemas.microsoft.com/office/drawing/2014/main" id="{B55C297B-0A6F-D4EA-FB4B-C40F12020B64}"/>
              </a:ext>
            </a:extLst>
          </p:cNvPr>
          <p:cNvSpPr/>
          <p:nvPr/>
        </p:nvSpPr>
        <p:spPr>
          <a:xfrm flipH="1">
            <a:off x="2745680" y="1111581"/>
            <a:ext cx="51317" cy="50507"/>
          </a:xfrm>
          <a:custGeom>
            <a:avLst/>
            <a:gdLst/>
            <a:ahLst/>
            <a:cxnLst/>
            <a:rect l="l" t="t" r="r" b="b"/>
            <a:pathLst>
              <a:path w="1710" h="1683" extrusionOk="0">
                <a:moveTo>
                  <a:pt x="842" y="0"/>
                </a:moveTo>
                <a:cubicBezTo>
                  <a:pt x="381" y="0"/>
                  <a:pt x="1" y="353"/>
                  <a:pt x="1" y="841"/>
                </a:cubicBezTo>
                <a:cubicBezTo>
                  <a:pt x="1" y="1302"/>
                  <a:pt x="381" y="1682"/>
                  <a:pt x="842" y="1682"/>
                </a:cubicBezTo>
                <a:cubicBezTo>
                  <a:pt x="1330" y="1682"/>
                  <a:pt x="1710" y="1302"/>
                  <a:pt x="1710" y="841"/>
                </a:cubicBezTo>
                <a:cubicBezTo>
                  <a:pt x="1710" y="353"/>
                  <a:pt x="1303" y="0"/>
                  <a:pt x="842" y="0"/>
                </a:cubicBezTo>
                <a:close/>
              </a:path>
            </a:pathLst>
          </a:custGeom>
          <a:noFill/>
          <a:ln w="8825" cap="flat" cmpd="sng">
            <a:solidFill>
              <a:schemeClr val="lt2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>
            <a:extLst>
              <a:ext uri="{FF2B5EF4-FFF2-40B4-BE49-F238E27FC236}">
                <a16:creationId xmlns:a16="http://schemas.microsoft.com/office/drawing/2014/main" id="{17BB4789-CE12-0D72-5FAD-D97F80896074}"/>
              </a:ext>
            </a:extLst>
          </p:cNvPr>
          <p:cNvSpPr/>
          <p:nvPr/>
        </p:nvSpPr>
        <p:spPr>
          <a:xfrm flipH="1">
            <a:off x="2153536" y="1289095"/>
            <a:ext cx="51317" cy="51317"/>
          </a:xfrm>
          <a:custGeom>
            <a:avLst/>
            <a:gdLst/>
            <a:ahLst/>
            <a:cxnLst/>
            <a:rect l="l" t="t" r="r" b="b"/>
            <a:pathLst>
              <a:path w="1710" h="1710" fill="none" extrusionOk="0">
                <a:moveTo>
                  <a:pt x="0" y="868"/>
                </a:moveTo>
                <a:cubicBezTo>
                  <a:pt x="0" y="380"/>
                  <a:pt x="380" y="1"/>
                  <a:pt x="868" y="1"/>
                </a:cubicBezTo>
                <a:cubicBezTo>
                  <a:pt x="1329" y="1"/>
                  <a:pt x="1709" y="380"/>
                  <a:pt x="1709" y="868"/>
                </a:cubicBezTo>
                <a:cubicBezTo>
                  <a:pt x="1709" y="1330"/>
                  <a:pt x="1329" y="1709"/>
                  <a:pt x="868" y="1709"/>
                </a:cubicBezTo>
                <a:cubicBezTo>
                  <a:pt x="407" y="1709"/>
                  <a:pt x="0" y="1330"/>
                  <a:pt x="0" y="868"/>
                </a:cubicBezTo>
                <a:close/>
              </a:path>
            </a:pathLst>
          </a:custGeom>
          <a:noFill/>
          <a:ln w="8825" cap="flat" cmpd="sng">
            <a:solidFill>
              <a:schemeClr val="accent1"/>
            </a:solidFill>
            <a:prstDash val="solid"/>
            <a:miter lim="271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>
            <a:extLst>
              <a:ext uri="{FF2B5EF4-FFF2-40B4-BE49-F238E27FC236}">
                <a16:creationId xmlns:a16="http://schemas.microsoft.com/office/drawing/2014/main" id="{313BB97B-ED07-D139-2B53-AB5996B5994D}"/>
              </a:ext>
            </a:extLst>
          </p:cNvPr>
          <p:cNvSpPr/>
          <p:nvPr/>
        </p:nvSpPr>
        <p:spPr>
          <a:xfrm rot="10800000" flipH="1">
            <a:off x="1269113" y="4056155"/>
            <a:ext cx="101764" cy="101794"/>
          </a:xfrm>
          <a:custGeom>
            <a:avLst/>
            <a:gdLst/>
            <a:ahLst/>
            <a:cxnLst/>
            <a:rect l="l" t="t" r="r" b="b"/>
            <a:pathLst>
              <a:path w="3391" h="3392" extrusionOk="0">
                <a:moveTo>
                  <a:pt x="1709" y="1"/>
                </a:moveTo>
                <a:cubicBezTo>
                  <a:pt x="787" y="1"/>
                  <a:pt x="0" y="733"/>
                  <a:pt x="0" y="1683"/>
                </a:cubicBezTo>
                <a:cubicBezTo>
                  <a:pt x="0" y="2659"/>
                  <a:pt x="760" y="3391"/>
                  <a:pt x="1709" y="3391"/>
                </a:cubicBezTo>
                <a:cubicBezTo>
                  <a:pt x="2604" y="3391"/>
                  <a:pt x="3391" y="2659"/>
                  <a:pt x="3391" y="1683"/>
                </a:cubicBezTo>
                <a:cubicBezTo>
                  <a:pt x="3391" y="788"/>
                  <a:pt x="2658" y="1"/>
                  <a:pt x="17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6">
            <a:extLst>
              <a:ext uri="{FF2B5EF4-FFF2-40B4-BE49-F238E27FC236}">
                <a16:creationId xmlns:a16="http://schemas.microsoft.com/office/drawing/2014/main" id="{714AE6AC-534C-89BC-B184-99EAD33FA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9287" y="2730831"/>
            <a:ext cx="468542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ME" dirty="0">
                <a:solidFill>
                  <a:schemeClr val="tx1"/>
                </a:solidFill>
              </a:rPr>
              <a:t>Implementacija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448" name="Google Shape;2448;p36">
            <a:extLst>
              <a:ext uri="{FF2B5EF4-FFF2-40B4-BE49-F238E27FC236}">
                <a16:creationId xmlns:a16="http://schemas.microsoft.com/office/drawing/2014/main" id="{11AD2C63-DE2A-B946-46B8-018F6E29FB6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96538" y="1386638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sr-Latn-ME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1311393"/>
      </p:ext>
    </p:extLst>
  </p:cSld>
  <p:clrMapOvr>
    <a:masterClrMapping/>
  </p:clrMapOvr>
</p:sld>
</file>

<file path=ppt/theme/theme1.xml><?xml version="1.0" encoding="utf-8"?>
<a:theme xmlns:a="http://schemas.openxmlformats.org/drawingml/2006/main" name="Structures base template">
  <a:themeElements>
    <a:clrScheme name="Simple Light">
      <a:dk1>
        <a:srgbClr val="FFFFFF"/>
      </a:dk1>
      <a:lt1>
        <a:srgbClr val="161731"/>
      </a:lt1>
      <a:dk2>
        <a:srgbClr val="3130E0"/>
      </a:dk2>
      <a:lt2>
        <a:srgbClr val="6E8FF3"/>
      </a:lt2>
      <a:accent1>
        <a:srgbClr val="6ADCF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1469</Words>
  <Application>Microsoft Office PowerPoint</Application>
  <PresentationFormat>On-screen Show (16:9)</PresentationFormat>
  <Paragraphs>145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Titillium Web</vt:lpstr>
      <vt:lpstr>Bebas Neue</vt:lpstr>
      <vt:lpstr>Maven Pro</vt:lpstr>
      <vt:lpstr>Titillium Web SemiBold</vt:lpstr>
      <vt:lpstr>Poppins</vt:lpstr>
      <vt:lpstr>Structures base template</vt:lpstr>
      <vt:lpstr>Paralelna implementacija Bellman-Ford algoritma</vt:lpstr>
      <vt:lpstr>Uvod</vt:lpstr>
      <vt:lpstr>Bellman-Ford algoritam</vt:lpstr>
      <vt:lpstr>Bellman-Ford algoritam – osnovna ideja</vt:lpstr>
      <vt:lpstr>Gdje se koristi Bellman-Ford?</vt:lpstr>
      <vt:lpstr>Cilj projekta</vt:lpstr>
      <vt:lpstr>Cilj</vt:lpstr>
      <vt:lpstr>Zašto paralelizacija?</vt:lpstr>
      <vt:lpstr>Implementacija</vt:lpstr>
      <vt:lpstr>Korišćene biblioteke</vt:lpstr>
      <vt:lpstr>Struktura grafa</vt:lpstr>
      <vt:lpstr>Generisanje grafova</vt:lpstr>
      <vt:lpstr>Sekvencijalna verzija Bellman-Forda</vt:lpstr>
      <vt:lpstr>Paralelna verzija V1 – Edge-based pristup</vt:lpstr>
      <vt:lpstr>Paralelna verzija V1 – Edge-based pristup</vt:lpstr>
      <vt:lpstr>Paralelna verzija V1 – Edge-based pristup</vt:lpstr>
      <vt:lpstr>Paralelna verzija V2 – Vertex-based pristup</vt:lpstr>
      <vt:lpstr>Paralelna verzija V2 – Vertex-based pristup</vt:lpstr>
      <vt:lpstr>Paralelna verzija V3 – Hibridni pristup</vt:lpstr>
      <vt:lpstr>Performanse</vt:lpstr>
      <vt:lpstr>Performanse</vt:lpstr>
      <vt:lpstr>Performanse - Šta čini Verziju 2 najbržom?</vt:lpstr>
      <vt:lpstr>Zaključak</vt:lpstr>
      <vt:lpstr>Zaključak - Zašto je paralelizacija važna?</vt:lpstr>
      <vt:lpstr>Hvala na pažnji!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Itana Radičević</cp:lastModifiedBy>
  <cp:revision>6</cp:revision>
  <dcterms:modified xsi:type="dcterms:W3CDTF">2025-05-12T20:22:32Z</dcterms:modified>
</cp:coreProperties>
</file>